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6" r:id="rId6"/>
    <p:sldMasterId id="2147483704" r:id="rId7"/>
    <p:sldMasterId id="2147483723" r:id="rId8"/>
    <p:sldMasterId id="2147483740" r:id="rId9"/>
    <p:sldMasterId id="2147483753" r:id="rId10"/>
  </p:sldMasterIdLst>
  <p:notesMasterIdLst>
    <p:notesMasterId r:id="rId45"/>
  </p:notesMasterIdLst>
  <p:sldIdLst>
    <p:sldId id="256" r:id="rId11"/>
    <p:sldId id="262" r:id="rId12"/>
    <p:sldId id="280" r:id="rId13"/>
    <p:sldId id="274" r:id="rId14"/>
    <p:sldId id="275" r:id="rId15"/>
    <p:sldId id="258" r:id="rId16"/>
    <p:sldId id="260" r:id="rId17"/>
    <p:sldId id="261" r:id="rId18"/>
    <p:sldId id="267" r:id="rId19"/>
    <p:sldId id="268" r:id="rId20"/>
    <p:sldId id="269" r:id="rId21"/>
    <p:sldId id="288" r:id="rId22"/>
    <p:sldId id="289" r:id="rId23"/>
    <p:sldId id="263" r:id="rId24"/>
    <p:sldId id="264" r:id="rId25"/>
    <p:sldId id="271" r:id="rId26"/>
    <p:sldId id="282" r:id="rId27"/>
    <p:sldId id="286" r:id="rId28"/>
    <p:sldId id="284" r:id="rId29"/>
    <p:sldId id="266" r:id="rId30"/>
    <p:sldId id="283" r:id="rId31"/>
    <p:sldId id="291" r:id="rId32"/>
    <p:sldId id="285" r:id="rId33"/>
    <p:sldId id="290" r:id="rId34"/>
    <p:sldId id="287" r:id="rId35"/>
    <p:sldId id="281" r:id="rId36"/>
    <p:sldId id="273" r:id="rId37"/>
    <p:sldId id="292" r:id="rId38"/>
    <p:sldId id="276" r:id="rId39"/>
    <p:sldId id="293" r:id="rId40"/>
    <p:sldId id="278" r:id="rId41"/>
    <p:sldId id="277" r:id="rId42"/>
    <p:sldId id="279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D635A7-C411-4367-969A-D1CC4597825B}">
          <p14:sldIdLst>
            <p14:sldId id="256"/>
            <p14:sldId id="262"/>
            <p14:sldId id="280"/>
            <p14:sldId id="274"/>
            <p14:sldId id="275"/>
            <p14:sldId id="258"/>
          </p14:sldIdLst>
        </p14:section>
        <p14:section name="Key Contepts and Architecture" id="{55AA2A05-AEF8-4627-AEC4-65E672C13C2C}">
          <p14:sldIdLst>
            <p14:sldId id="260"/>
            <p14:sldId id="261"/>
            <p14:sldId id="267"/>
            <p14:sldId id="268"/>
            <p14:sldId id="269"/>
            <p14:sldId id="288"/>
            <p14:sldId id="289"/>
            <p14:sldId id="263"/>
            <p14:sldId id="264"/>
            <p14:sldId id="271"/>
          </p14:sldIdLst>
        </p14:section>
        <p14:section name="Loading Data into Snowflake" id="{8633C25C-395D-4127-9D9F-A114CC476E5D}">
          <p14:sldIdLst>
            <p14:sldId id="282"/>
            <p14:sldId id="286"/>
            <p14:sldId id="284"/>
          </p14:sldIdLst>
        </p14:section>
        <p14:section name="Snowflake's Unique Features" id="{D954001A-8512-4D56-9EB4-6EC619776410}">
          <p14:sldIdLst>
            <p14:sldId id="266"/>
            <p14:sldId id="283"/>
            <p14:sldId id="291"/>
            <p14:sldId id="285"/>
            <p14:sldId id="290"/>
            <p14:sldId id="287"/>
            <p14:sldId id="281"/>
          </p14:sldIdLst>
        </p14:section>
        <p14:section name="SQL Surface" id="{CE7A214C-8764-4758-8660-A1FF0B94C26B}">
          <p14:sldIdLst>
            <p14:sldId id="273"/>
            <p14:sldId id="292"/>
          </p14:sldIdLst>
        </p14:section>
        <p14:section name="Cost Management" id="{78F40308-6960-4DBF-A50A-7606E75EC504}">
          <p14:sldIdLst>
            <p14:sldId id="276"/>
            <p14:sldId id="293"/>
          </p14:sldIdLst>
        </p14:section>
        <p14:section name="Editions &amp; Pricing" id="{52E42A68-5316-427E-815C-5A5C605867C7}">
          <p14:sldIdLst>
            <p14:sldId id="278"/>
          </p14:sldIdLst>
        </p14:section>
        <p14:section name="How to Learn Snowflake" id="{D45B07C6-7C91-41F2-B8CD-9F9620798BF4}">
          <p14:sldIdLst>
            <p14:sldId id="277"/>
          </p14:sldIdLst>
        </p14:section>
        <p14:section name="Final Slides" id="{B35379EE-F556-4283-AF25-6F4A73A0E979}">
          <p14:sldIdLst>
            <p14:sldId id="279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5B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20C2B3-DF6E-4E29-A4D5-AD42E8463E71}" v="241" dt="2019-09-05T09:25:38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4407" autoAdjust="0"/>
  </p:normalViewPr>
  <p:slideViewPr>
    <p:cSldViewPr snapToGrid="0">
      <p:cViewPr varScale="1">
        <p:scale>
          <a:sx n="81" d="100"/>
          <a:sy n="81" d="100"/>
        </p:scale>
        <p:origin x="119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presProps" Target="pres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weł Potasiński" userId="c54081c1-efc2-44ae-a0ab-a8ff4389e97d" providerId="ADAL" clId="{CA20C2B3-DF6E-4E29-A4D5-AD42E8463E71}"/>
    <pc:docChg chg="undo redo custSel addSld delSld modSld sldOrd modMainMaster addSection delSection modSection">
      <pc:chgData name="Paweł Potasiński" userId="c54081c1-efc2-44ae-a0ab-a8ff4389e97d" providerId="ADAL" clId="{CA20C2B3-DF6E-4E29-A4D5-AD42E8463E71}" dt="2019-09-05T09:26:22.492" v="3795" actId="113"/>
      <pc:docMkLst>
        <pc:docMk/>
      </pc:docMkLst>
      <pc:sldChg chg="modSp">
        <pc:chgData name="Paweł Potasiński" userId="c54081c1-efc2-44ae-a0ab-a8ff4389e97d" providerId="ADAL" clId="{CA20C2B3-DF6E-4E29-A4D5-AD42E8463E71}" dt="2019-09-01T21:14:52.298" v="1513" actId="404"/>
        <pc:sldMkLst>
          <pc:docMk/>
          <pc:sldMk cId="2178860706" sldId="256"/>
        </pc:sldMkLst>
        <pc:spChg chg="mod">
          <ac:chgData name="Paweł Potasiński" userId="c54081c1-efc2-44ae-a0ab-a8ff4389e97d" providerId="ADAL" clId="{CA20C2B3-DF6E-4E29-A4D5-AD42E8463E71}" dt="2019-09-01T21:14:52.298" v="1513" actId="404"/>
          <ac:spMkLst>
            <pc:docMk/>
            <pc:sldMk cId="2178860706" sldId="256"/>
            <ac:spMk id="12" creationId="{37521FEF-FC2E-4491-BA12-F293B01ABBD6}"/>
          </ac:spMkLst>
        </pc:spChg>
      </pc:sldChg>
      <pc:sldChg chg="modSp">
        <pc:chgData name="Paweł Potasiński" userId="c54081c1-efc2-44ae-a0ab-a8ff4389e97d" providerId="ADAL" clId="{CA20C2B3-DF6E-4E29-A4D5-AD42E8463E71}" dt="2019-09-01T14:45:22.608" v="63" actId="27636"/>
        <pc:sldMkLst>
          <pc:docMk/>
          <pc:sldMk cId="557756024" sldId="258"/>
        </pc:sldMkLst>
        <pc:spChg chg="mod">
          <ac:chgData name="Paweł Potasiński" userId="c54081c1-efc2-44ae-a0ab-a8ff4389e97d" providerId="ADAL" clId="{CA20C2B3-DF6E-4E29-A4D5-AD42E8463E71}" dt="2019-09-01T14:45:22.608" v="63" actId="27636"/>
          <ac:spMkLst>
            <pc:docMk/>
            <pc:sldMk cId="557756024" sldId="258"/>
            <ac:spMk id="3" creationId="{0BF2DD4B-7BF0-45FD-A9C7-C6DA748E92AD}"/>
          </ac:spMkLst>
        </pc:spChg>
      </pc:sldChg>
      <pc:sldChg chg="modNotesTx">
        <pc:chgData name="Paweł Potasiński" userId="c54081c1-efc2-44ae-a0ab-a8ff4389e97d" providerId="ADAL" clId="{CA20C2B3-DF6E-4E29-A4D5-AD42E8463E71}" dt="2019-09-01T19:38:22.426" v="774" actId="6549"/>
        <pc:sldMkLst>
          <pc:docMk/>
          <pc:sldMk cId="0" sldId="260"/>
        </pc:sldMkLst>
      </pc:sldChg>
      <pc:sldChg chg="modNotesTx">
        <pc:chgData name="Paweł Potasiński" userId="c54081c1-efc2-44ae-a0ab-a8ff4389e97d" providerId="ADAL" clId="{CA20C2B3-DF6E-4E29-A4D5-AD42E8463E71}" dt="2019-09-01T19:38:41.993" v="775" actId="6549"/>
        <pc:sldMkLst>
          <pc:docMk/>
          <pc:sldMk cId="0" sldId="261"/>
        </pc:sldMkLst>
      </pc:sldChg>
      <pc:sldChg chg="addSp delSp modSp">
        <pc:chgData name="Paweł Potasiński" userId="c54081c1-efc2-44ae-a0ab-a8ff4389e97d" providerId="ADAL" clId="{CA20C2B3-DF6E-4E29-A4D5-AD42E8463E71}" dt="2019-09-05T07:17:59.268" v="3673" actId="113"/>
        <pc:sldMkLst>
          <pc:docMk/>
          <pc:sldMk cId="1686001446" sldId="262"/>
        </pc:sldMkLst>
        <pc:spChg chg="mod">
          <ac:chgData name="Paweł Potasiński" userId="c54081c1-efc2-44ae-a0ab-a8ff4389e97d" providerId="ADAL" clId="{CA20C2B3-DF6E-4E29-A4D5-AD42E8463E71}" dt="2019-09-05T07:17:59.268" v="3673" actId="113"/>
          <ac:spMkLst>
            <pc:docMk/>
            <pc:sldMk cId="1686001446" sldId="262"/>
            <ac:spMk id="3" creationId="{0BF2DD4B-7BF0-45FD-A9C7-C6DA748E92AD}"/>
          </ac:spMkLst>
        </pc:spChg>
        <pc:spChg chg="add del mod">
          <ac:chgData name="Paweł Potasiński" userId="c54081c1-efc2-44ae-a0ab-a8ff4389e97d" providerId="ADAL" clId="{CA20C2B3-DF6E-4E29-A4D5-AD42E8463E71}" dt="2019-09-01T20:32:49.436" v="1270" actId="931"/>
          <ac:spMkLst>
            <pc:docMk/>
            <pc:sldMk cId="1686001446" sldId="262"/>
            <ac:spMk id="6" creationId="{19018036-8A1E-4655-9405-3F49D273A1E9}"/>
          </ac:spMkLst>
        </pc:spChg>
        <pc:picChg chg="add del mod">
          <ac:chgData name="Paweł Potasiński" userId="c54081c1-efc2-44ae-a0ab-a8ff4389e97d" providerId="ADAL" clId="{CA20C2B3-DF6E-4E29-A4D5-AD42E8463E71}" dt="2019-09-01T20:32:49.436" v="1270" actId="931"/>
          <ac:picMkLst>
            <pc:docMk/>
            <pc:sldMk cId="1686001446" sldId="262"/>
            <ac:picMk id="5" creationId="{4A3047A0-C46B-4046-910D-B17D07767E8A}"/>
          </ac:picMkLst>
        </pc:picChg>
        <pc:picChg chg="mod">
          <ac:chgData name="Paweł Potasiński" userId="c54081c1-efc2-44ae-a0ab-a8ff4389e97d" providerId="ADAL" clId="{CA20C2B3-DF6E-4E29-A4D5-AD42E8463E71}" dt="2019-09-05T07:17:18.667" v="3667" actId="1076"/>
          <ac:picMkLst>
            <pc:docMk/>
            <pc:sldMk cId="1686001446" sldId="262"/>
            <ac:picMk id="13" creationId="{D3108238-B361-4454-9AAE-1C52BC9BCF5D}"/>
          </ac:picMkLst>
        </pc:picChg>
        <pc:picChg chg="add mod">
          <ac:chgData name="Paweł Potasiński" userId="c54081c1-efc2-44ae-a0ab-a8ff4389e97d" providerId="ADAL" clId="{CA20C2B3-DF6E-4E29-A4D5-AD42E8463E71}" dt="2019-09-04T12:26:05.524" v="3340" actId="1076"/>
          <ac:picMkLst>
            <pc:docMk/>
            <pc:sldMk cId="1686001446" sldId="262"/>
            <ac:picMk id="14" creationId="{F651CFC2-A4EC-4B31-9F39-1645ADD16911}"/>
          </ac:picMkLst>
        </pc:picChg>
      </pc:sldChg>
      <pc:sldChg chg="delSp add del">
        <pc:chgData name="Paweł Potasiński" userId="c54081c1-efc2-44ae-a0ab-a8ff4389e97d" providerId="ADAL" clId="{CA20C2B3-DF6E-4E29-A4D5-AD42E8463E71}" dt="2019-09-01T14:47:04.088" v="73"/>
        <pc:sldMkLst>
          <pc:docMk/>
          <pc:sldMk cId="0" sldId="263"/>
        </pc:sldMkLst>
        <pc:spChg chg="del">
          <ac:chgData name="Paweł Potasiński" userId="c54081c1-efc2-44ae-a0ab-a8ff4389e97d" providerId="ADAL" clId="{CA20C2B3-DF6E-4E29-A4D5-AD42E8463E71}" dt="2019-09-01T14:36:12.182" v="1" actId="478"/>
          <ac:spMkLst>
            <pc:docMk/>
            <pc:sldMk cId="0" sldId="263"/>
            <ac:spMk id="3521" creationId="{00000000-0000-0000-0000-000000000000}"/>
          </ac:spMkLst>
        </pc:spChg>
      </pc:sldChg>
      <pc:sldChg chg="add del">
        <pc:chgData name="Paweł Potasiński" userId="c54081c1-efc2-44ae-a0ab-a8ff4389e97d" providerId="ADAL" clId="{CA20C2B3-DF6E-4E29-A4D5-AD42E8463E71}" dt="2019-09-01T14:47:04.088" v="73"/>
        <pc:sldMkLst>
          <pc:docMk/>
          <pc:sldMk cId="0" sldId="264"/>
        </pc:sldMkLst>
      </pc:sldChg>
      <pc:sldChg chg="add del">
        <pc:chgData name="Paweł Potasiński" userId="c54081c1-efc2-44ae-a0ab-a8ff4389e97d" providerId="ADAL" clId="{CA20C2B3-DF6E-4E29-A4D5-AD42E8463E71}" dt="2019-09-01T20:06:11.781" v="1150" actId="2696"/>
        <pc:sldMkLst>
          <pc:docMk/>
          <pc:sldMk cId="0" sldId="266"/>
        </pc:sldMkLst>
      </pc:sldChg>
      <pc:sldChg chg="delSp add del modNotesTx">
        <pc:chgData name="Paweł Potasiński" userId="c54081c1-efc2-44ae-a0ab-a8ff4389e97d" providerId="ADAL" clId="{CA20C2B3-DF6E-4E29-A4D5-AD42E8463E71}" dt="2019-09-01T19:39:35.236" v="776" actId="6549"/>
        <pc:sldMkLst>
          <pc:docMk/>
          <pc:sldMk cId="0" sldId="267"/>
        </pc:sldMkLst>
        <pc:spChg chg="del">
          <ac:chgData name="Paweł Potasiński" userId="c54081c1-efc2-44ae-a0ab-a8ff4389e97d" providerId="ADAL" clId="{CA20C2B3-DF6E-4E29-A4D5-AD42E8463E71}" dt="2019-09-01T14:47:11.024" v="74" actId="478"/>
          <ac:spMkLst>
            <pc:docMk/>
            <pc:sldMk cId="0" sldId="267"/>
            <ac:spMk id="3521" creationId="{00000000-0000-0000-0000-000000000000}"/>
          </ac:spMkLst>
        </pc:spChg>
      </pc:sldChg>
      <pc:sldChg chg="delSp add del modNotesTx">
        <pc:chgData name="Paweł Potasiński" userId="c54081c1-efc2-44ae-a0ab-a8ff4389e97d" providerId="ADAL" clId="{CA20C2B3-DF6E-4E29-A4D5-AD42E8463E71}" dt="2019-09-01T19:39:44.679" v="777" actId="6549"/>
        <pc:sldMkLst>
          <pc:docMk/>
          <pc:sldMk cId="0" sldId="268"/>
        </pc:sldMkLst>
        <pc:spChg chg="del">
          <ac:chgData name="Paweł Potasiński" userId="c54081c1-efc2-44ae-a0ab-a8ff4389e97d" providerId="ADAL" clId="{CA20C2B3-DF6E-4E29-A4D5-AD42E8463E71}" dt="2019-09-01T14:53:00.118" v="263" actId="478"/>
          <ac:spMkLst>
            <pc:docMk/>
            <pc:sldMk cId="0" sldId="268"/>
            <ac:spMk id="3530" creationId="{00000000-0000-0000-0000-000000000000}"/>
          </ac:spMkLst>
        </pc:spChg>
      </pc:sldChg>
      <pc:sldChg chg="delSp add del">
        <pc:chgData name="Paweł Potasiński" userId="c54081c1-efc2-44ae-a0ab-a8ff4389e97d" providerId="ADAL" clId="{CA20C2B3-DF6E-4E29-A4D5-AD42E8463E71}" dt="2019-09-01T14:52:55.972" v="262" actId="478"/>
        <pc:sldMkLst>
          <pc:docMk/>
          <pc:sldMk cId="0" sldId="269"/>
        </pc:sldMkLst>
        <pc:spChg chg="del">
          <ac:chgData name="Paweł Potasiński" userId="c54081c1-efc2-44ae-a0ab-a8ff4389e97d" providerId="ADAL" clId="{CA20C2B3-DF6E-4E29-A4D5-AD42E8463E71}" dt="2019-09-01T14:52:55.972" v="262" actId="478"/>
          <ac:spMkLst>
            <pc:docMk/>
            <pc:sldMk cId="0" sldId="269"/>
            <ac:spMk id="3677" creationId="{00000000-0000-0000-0000-000000000000}"/>
          </ac:spMkLst>
        </pc:spChg>
      </pc:sldChg>
      <pc:sldChg chg="addSp modSp add ord">
        <pc:chgData name="Paweł Potasiński" userId="c54081c1-efc2-44ae-a0ab-a8ff4389e97d" providerId="ADAL" clId="{CA20C2B3-DF6E-4E29-A4D5-AD42E8463E71}" dt="2019-09-01T20:00:17.160" v="1008"/>
        <pc:sldMkLst>
          <pc:docMk/>
          <pc:sldMk cId="4052080088" sldId="271"/>
        </pc:sldMkLst>
        <pc:spChg chg="add mod">
          <ac:chgData name="Paweł Potasiński" userId="c54081c1-efc2-44ae-a0ab-a8ff4389e97d" providerId="ADAL" clId="{CA20C2B3-DF6E-4E29-A4D5-AD42E8463E71}" dt="2019-09-01T14:52:00.322" v="257" actId="20577"/>
          <ac:spMkLst>
            <pc:docMk/>
            <pc:sldMk cId="4052080088" sldId="271"/>
            <ac:spMk id="2" creationId="{25F10EDC-3253-4A2D-A6F2-EA94EA593412}"/>
          </ac:spMkLst>
        </pc:spChg>
        <pc:spChg chg="mod">
          <ac:chgData name="Paweł Potasiński" userId="c54081c1-efc2-44ae-a0ab-a8ff4389e97d" providerId="ADAL" clId="{CA20C2B3-DF6E-4E29-A4D5-AD42E8463E71}" dt="2019-09-01T15:14:02.712" v="772" actId="20577"/>
          <ac:spMkLst>
            <pc:docMk/>
            <pc:sldMk cId="4052080088" sldId="271"/>
            <ac:spMk id="4" creationId="{56BF45F5-1091-4512-A4E9-A6F6A34AEB8C}"/>
          </ac:spMkLst>
        </pc:spChg>
        <pc:grpChg chg="mod">
          <ac:chgData name="Paweł Potasiński" userId="c54081c1-efc2-44ae-a0ab-a8ff4389e97d" providerId="ADAL" clId="{CA20C2B3-DF6E-4E29-A4D5-AD42E8463E71}" dt="2019-09-01T15:20:13.154" v="773" actId="1035"/>
          <ac:grpSpMkLst>
            <pc:docMk/>
            <pc:sldMk cId="4052080088" sldId="271"/>
            <ac:grpSpMk id="6" creationId="{285408EB-B3B0-44AF-AEA9-43C4EB88F4E9}"/>
          </ac:grpSpMkLst>
        </pc:grpChg>
      </pc:sldChg>
      <pc:sldChg chg="addSp delSp modSp add">
        <pc:chgData name="Paweł Potasiński" userId="c54081c1-efc2-44ae-a0ab-a8ff4389e97d" providerId="ADAL" clId="{CA20C2B3-DF6E-4E29-A4D5-AD42E8463E71}" dt="2019-09-05T04:23:39.978" v="3521" actId="2711"/>
        <pc:sldMkLst>
          <pc:docMk/>
          <pc:sldMk cId="3903482030" sldId="273"/>
        </pc:sldMkLst>
        <pc:spChg chg="del">
          <ac:chgData name="Paweł Potasiński" userId="c54081c1-efc2-44ae-a0ab-a8ff4389e97d" providerId="ADAL" clId="{CA20C2B3-DF6E-4E29-A4D5-AD42E8463E71}" dt="2019-09-01T14:52:29.907" v="259"/>
          <ac:spMkLst>
            <pc:docMk/>
            <pc:sldMk cId="3903482030" sldId="273"/>
            <ac:spMk id="2" creationId="{776D64BD-BF10-4EAC-840A-248A9D51CA41}"/>
          </ac:spMkLst>
        </pc:spChg>
        <pc:spChg chg="add del">
          <ac:chgData name="Paweł Potasiński" userId="c54081c1-efc2-44ae-a0ab-a8ff4389e97d" providerId="ADAL" clId="{CA20C2B3-DF6E-4E29-A4D5-AD42E8463E71}" dt="2019-09-05T04:22:44.385" v="3453"/>
          <ac:spMkLst>
            <pc:docMk/>
            <pc:sldMk cId="3903482030" sldId="273"/>
            <ac:spMk id="2" creationId="{935D6443-BD15-4614-84F8-788A2ED64CF5}"/>
          </ac:spMkLst>
        </pc:spChg>
        <pc:spChg chg="del">
          <ac:chgData name="Paweł Potasiński" userId="c54081c1-efc2-44ae-a0ab-a8ff4389e97d" providerId="ADAL" clId="{CA20C2B3-DF6E-4E29-A4D5-AD42E8463E71}" dt="2019-09-01T14:52:29.907" v="259"/>
          <ac:spMkLst>
            <pc:docMk/>
            <pc:sldMk cId="3903482030" sldId="273"/>
            <ac:spMk id="3" creationId="{3B9E5481-17C9-400A-A17E-B0E3F132F0C5}"/>
          </ac:spMkLst>
        </pc:spChg>
        <pc:spChg chg="del">
          <ac:chgData name="Paweł Potasiński" userId="c54081c1-efc2-44ae-a0ab-a8ff4389e97d" providerId="ADAL" clId="{CA20C2B3-DF6E-4E29-A4D5-AD42E8463E71}" dt="2019-09-01T14:52:29.907" v="259"/>
          <ac:spMkLst>
            <pc:docMk/>
            <pc:sldMk cId="3903482030" sldId="273"/>
            <ac:spMk id="4" creationId="{36C02846-4D28-4FE6-8A99-F859E6FA622B}"/>
          </ac:spMkLst>
        </pc:spChg>
        <pc:spChg chg="del">
          <ac:chgData name="Paweł Potasiński" userId="c54081c1-efc2-44ae-a0ab-a8ff4389e97d" providerId="ADAL" clId="{CA20C2B3-DF6E-4E29-A4D5-AD42E8463E71}" dt="2019-09-01T14:52:44.235" v="261" actId="478"/>
          <ac:spMkLst>
            <pc:docMk/>
            <pc:sldMk cId="3903482030" sldId="273"/>
            <ac:spMk id="5" creationId="{61346F22-6BE2-4D41-9DFD-B9E435C2009C}"/>
          </ac:spMkLst>
        </pc:spChg>
        <pc:spChg chg="add del mod">
          <ac:chgData name="Paweł Potasiński" userId="c54081c1-efc2-44ae-a0ab-a8ff4389e97d" providerId="ADAL" clId="{CA20C2B3-DF6E-4E29-A4D5-AD42E8463E71}" dt="2019-09-01T14:52:35.216" v="260"/>
          <ac:spMkLst>
            <pc:docMk/>
            <pc:sldMk cId="3903482030" sldId="273"/>
            <ac:spMk id="6" creationId="{CF6B2A63-058F-460F-A2C4-0CB1F60D93CE}"/>
          </ac:spMkLst>
        </pc:spChg>
        <pc:spChg chg="add del mod">
          <ac:chgData name="Paweł Potasiński" userId="c54081c1-efc2-44ae-a0ab-a8ff4389e97d" providerId="ADAL" clId="{CA20C2B3-DF6E-4E29-A4D5-AD42E8463E71}" dt="2019-09-01T14:52:35.216" v="260"/>
          <ac:spMkLst>
            <pc:docMk/>
            <pc:sldMk cId="3903482030" sldId="273"/>
            <ac:spMk id="7" creationId="{457DBE22-1A97-4947-90D3-3043DDDDEEC2}"/>
          </ac:spMkLst>
        </pc:spChg>
        <pc:spChg chg="add mod">
          <ac:chgData name="Paweł Potasiński" userId="c54081c1-efc2-44ae-a0ab-a8ff4389e97d" providerId="ADAL" clId="{CA20C2B3-DF6E-4E29-A4D5-AD42E8463E71}" dt="2019-09-02T08:22:14.923" v="2404" actId="20577"/>
          <ac:spMkLst>
            <pc:docMk/>
            <pc:sldMk cId="3903482030" sldId="273"/>
            <ac:spMk id="8" creationId="{082189D8-6EE3-4AA5-8CE5-7A67CDC4BA43}"/>
          </ac:spMkLst>
        </pc:spChg>
        <pc:spChg chg="add mod">
          <ac:chgData name="Paweł Potasiński" userId="c54081c1-efc2-44ae-a0ab-a8ff4389e97d" providerId="ADAL" clId="{CA20C2B3-DF6E-4E29-A4D5-AD42E8463E71}" dt="2019-09-05T04:23:39.978" v="3521" actId="2711"/>
          <ac:spMkLst>
            <pc:docMk/>
            <pc:sldMk cId="3903482030" sldId="273"/>
            <ac:spMk id="9" creationId="{8FA90462-B931-4225-B2E9-E1758B3C64F8}"/>
          </ac:spMkLst>
        </pc:spChg>
      </pc:sldChg>
      <pc:sldChg chg="addSp delSp modSp add ord modAnim">
        <pc:chgData name="Paweł Potasiński" userId="c54081c1-efc2-44ae-a0ab-a8ff4389e97d" providerId="ADAL" clId="{CA20C2B3-DF6E-4E29-A4D5-AD42E8463E71}" dt="2019-09-04T13:38:37.309" v="3405" actId="14861"/>
        <pc:sldMkLst>
          <pc:docMk/>
          <pc:sldMk cId="1124945333" sldId="274"/>
        </pc:sldMkLst>
        <pc:spChg chg="mod">
          <ac:chgData name="Paweł Potasiński" userId="c54081c1-efc2-44ae-a0ab-a8ff4389e97d" providerId="ADAL" clId="{CA20C2B3-DF6E-4E29-A4D5-AD42E8463E71}" dt="2019-09-01T15:00:07.906" v="321" actId="20577"/>
          <ac:spMkLst>
            <pc:docMk/>
            <pc:sldMk cId="1124945333" sldId="274"/>
            <ac:spMk id="2" creationId="{D314C80C-DDF0-4B7A-8816-1149900F1708}"/>
          </ac:spMkLst>
        </pc:spChg>
        <pc:spChg chg="add del mod">
          <ac:chgData name="Paweł Potasiński" userId="c54081c1-efc2-44ae-a0ab-a8ff4389e97d" providerId="ADAL" clId="{CA20C2B3-DF6E-4E29-A4D5-AD42E8463E71}" dt="2019-09-01T19:50:42.382" v="983" actId="478"/>
          <ac:spMkLst>
            <pc:docMk/>
            <pc:sldMk cId="1124945333" sldId="274"/>
            <ac:spMk id="3" creationId="{33D669A6-0D84-405C-9DB0-736BB6772F60}"/>
          </ac:spMkLst>
        </pc:spChg>
        <pc:spChg chg="del mod">
          <ac:chgData name="Paweł Potasiński" userId="c54081c1-efc2-44ae-a0ab-a8ff4389e97d" providerId="ADAL" clId="{CA20C2B3-DF6E-4E29-A4D5-AD42E8463E71}" dt="2019-09-01T14:59:32.768" v="301" actId="1032"/>
          <ac:spMkLst>
            <pc:docMk/>
            <pc:sldMk cId="1124945333" sldId="274"/>
            <ac:spMk id="3" creationId="{AD78DDB7-7E6C-4D5A-89D9-4CC30CFAD585}"/>
          </ac:spMkLst>
        </pc:spChg>
        <pc:spChg chg="add mod">
          <ac:chgData name="Paweł Potasiński" userId="c54081c1-efc2-44ae-a0ab-a8ff4389e97d" providerId="ADAL" clId="{CA20C2B3-DF6E-4E29-A4D5-AD42E8463E71}" dt="2019-09-04T13:38:37.309" v="3405" actId="14861"/>
          <ac:spMkLst>
            <pc:docMk/>
            <pc:sldMk cId="1124945333" sldId="274"/>
            <ac:spMk id="4" creationId="{979D3473-7C84-4023-9AF3-F93B9A4C9D02}"/>
          </ac:spMkLst>
        </pc:spChg>
        <pc:spChg chg="add del mod">
          <ac:chgData name="Paweł Potasiński" userId="c54081c1-efc2-44ae-a0ab-a8ff4389e97d" providerId="ADAL" clId="{CA20C2B3-DF6E-4E29-A4D5-AD42E8463E71}" dt="2019-09-01T15:01:00.908" v="343" actId="478"/>
          <ac:spMkLst>
            <pc:docMk/>
            <pc:sldMk cId="1124945333" sldId="274"/>
            <ac:spMk id="5" creationId="{EAC59227-D37D-4A84-819C-1E25B9740B66}"/>
          </ac:spMkLst>
        </pc:spChg>
        <pc:spChg chg="add del mod">
          <ac:chgData name="Paweł Potasiński" userId="c54081c1-efc2-44ae-a0ab-a8ff4389e97d" providerId="ADAL" clId="{CA20C2B3-DF6E-4E29-A4D5-AD42E8463E71}" dt="2019-09-01T15:01:02.896" v="344" actId="478"/>
          <ac:spMkLst>
            <pc:docMk/>
            <pc:sldMk cId="1124945333" sldId="274"/>
            <ac:spMk id="7" creationId="{81CD0F5D-3354-4301-B712-862015C460CC}"/>
          </ac:spMkLst>
        </pc:spChg>
        <pc:spChg chg="add mod">
          <ac:chgData name="Paweł Potasiński" userId="c54081c1-efc2-44ae-a0ab-a8ff4389e97d" providerId="ADAL" clId="{CA20C2B3-DF6E-4E29-A4D5-AD42E8463E71}" dt="2019-09-01T15:01:21.296" v="351" actId="1076"/>
          <ac:spMkLst>
            <pc:docMk/>
            <pc:sldMk cId="1124945333" sldId="274"/>
            <ac:spMk id="8" creationId="{F9D492CC-799B-4B5C-B874-212E4313EA68}"/>
          </ac:spMkLst>
        </pc:spChg>
        <pc:graphicFrameChg chg="add del mod">
          <ac:chgData name="Paweł Potasiński" userId="c54081c1-efc2-44ae-a0ab-a8ff4389e97d" providerId="ADAL" clId="{CA20C2B3-DF6E-4E29-A4D5-AD42E8463E71}" dt="2019-09-01T14:59:58.962" v="304" actId="478"/>
          <ac:graphicFrameMkLst>
            <pc:docMk/>
            <pc:sldMk cId="1124945333" sldId="274"/>
            <ac:graphicFrameMk id="4" creationId="{7FF72C5C-7F86-4CB1-8E0D-760A2511645F}"/>
          </ac:graphicFrameMkLst>
        </pc:graphicFrameChg>
        <pc:picChg chg="add mod">
          <ac:chgData name="Paweł Potasiński" userId="c54081c1-efc2-44ae-a0ab-a8ff4389e97d" providerId="ADAL" clId="{CA20C2B3-DF6E-4E29-A4D5-AD42E8463E71}" dt="2019-09-01T15:01:29.592" v="352" actId="1076"/>
          <ac:picMkLst>
            <pc:docMk/>
            <pc:sldMk cId="1124945333" sldId="274"/>
            <ac:picMk id="1026" creationId="{C780E47C-990C-49CD-AF2B-5BC9E30811F2}"/>
          </ac:picMkLst>
        </pc:picChg>
      </pc:sldChg>
      <pc:sldChg chg="addSp modSp add">
        <pc:chgData name="Paweł Potasiński" userId="c54081c1-efc2-44ae-a0ab-a8ff4389e97d" providerId="ADAL" clId="{CA20C2B3-DF6E-4E29-A4D5-AD42E8463E71}" dt="2019-09-05T07:42:38.665" v="3736" actId="20577"/>
        <pc:sldMkLst>
          <pc:docMk/>
          <pc:sldMk cId="1887302790" sldId="275"/>
        </pc:sldMkLst>
        <pc:spChg chg="mod">
          <ac:chgData name="Paweł Potasiński" userId="c54081c1-efc2-44ae-a0ab-a8ff4389e97d" providerId="ADAL" clId="{CA20C2B3-DF6E-4E29-A4D5-AD42E8463E71}" dt="2019-09-01T15:03:58.367" v="364" actId="20577"/>
          <ac:spMkLst>
            <pc:docMk/>
            <pc:sldMk cId="1887302790" sldId="275"/>
            <ac:spMk id="2" creationId="{9AAA47DE-9BE9-4207-909E-66F0CC7C60E1}"/>
          </ac:spMkLst>
        </pc:spChg>
        <pc:spChg chg="mod">
          <ac:chgData name="Paweł Potasiński" userId="c54081c1-efc2-44ae-a0ab-a8ff4389e97d" providerId="ADAL" clId="{CA20C2B3-DF6E-4E29-A4D5-AD42E8463E71}" dt="2019-09-05T07:42:38.665" v="3736" actId="20577"/>
          <ac:spMkLst>
            <pc:docMk/>
            <pc:sldMk cId="1887302790" sldId="275"/>
            <ac:spMk id="3" creationId="{95055A58-4EA4-438F-9DA4-CC078F10821F}"/>
          </ac:spMkLst>
        </pc:spChg>
        <pc:picChg chg="add mod">
          <ac:chgData name="Paweł Potasiński" userId="c54081c1-efc2-44ae-a0ab-a8ff4389e97d" providerId="ADAL" clId="{CA20C2B3-DF6E-4E29-A4D5-AD42E8463E71}" dt="2019-09-01T15:04:49.940" v="452" actId="1076"/>
          <ac:picMkLst>
            <pc:docMk/>
            <pc:sldMk cId="1887302790" sldId="275"/>
            <ac:picMk id="4" creationId="{9700802C-606B-4A9F-B05F-A0AE3A6E2A13}"/>
          </ac:picMkLst>
        </pc:picChg>
      </pc:sldChg>
      <pc:sldChg chg="addSp delSp modSp add">
        <pc:chgData name="Paweł Potasiński" userId="c54081c1-efc2-44ae-a0ab-a8ff4389e97d" providerId="ADAL" clId="{CA20C2B3-DF6E-4E29-A4D5-AD42E8463E71}" dt="2019-09-02T05:04:38.342" v="2315" actId="20577"/>
        <pc:sldMkLst>
          <pc:docMk/>
          <pc:sldMk cId="3301923514" sldId="276"/>
        </pc:sldMkLst>
        <pc:spChg chg="mod">
          <ac:chgData name="Paweł Potasiński" userId="c54081c1-efc2-44ae-a0ab-a8ff4389e97d" providerId="ADAL" clId="{CA20C2B3-DF6E-4E29-A4D5-AD42E8463E71}" dt="2019-09-02T04:42:00.858" v="2028" actId="20577"/>
          <ac:spMkLst>
            <pc:docMk/>
            <pc:sldMk cId="3301923514" sldId="276"/>
            <ac:spMk id="2" creationId="{967A3C34-03E6-4BFE-823F-A0D71C49BF42}"/>
          </ac:spMkLst>
        </pc:spChg>
        <pc:spChg chg="del">
          <ac:chgData name="Paweł Potasiński" userId="c54081c1-efc2-44ae-a0ab-a8ff4389e97d" providerId="ADAL" clId="{CA20C2B3-DF6E-4E29-A4D5-AD42E8463E71}" dt="2019-09-02T04:42:11.982" v="2029"/>
          <ac:spMkLst>
            <pc:docMk/>
            <pc:sldMk cId="3301923514" sldId="276"/>
            <ac:spMk id="3" creationId="{04A15857-2A23-43E8-85C7-3FF1DDF0773C}"/>
          </ac:spMkLst>
        </pc:spChg>
        <pc:spChg chg="add mod">
          <ac:chgData name="Paweł Potasiński" userId="c54081c1-efc2-44ae-a0ab-a8ff4389e97d" providerId="ADAL" clId="{CA20C2B3-DF6E-4E29-A4D5-AD42E8463E71}" dt="2019-09-02T05:04:38.342" v="2315" actId="20577"/>
          <ac:spMkLst>
            <pc:docMk/>
            <pc:sldMk cId="3301923514" sldId="276"/>
            <ac:spMk id="4" creationId="{0F03C8CA-BF04-47B7-830B-C46FF3A07D0F}"/>
          </ac:spMkLst>
        </pc:spChg>
        <pc:spChg chg="add del mod">
          <ac:chgData name="Paweł Potasiński" userId="c54081c1-efc2-44ae-a0ab-a8ff4389e97d" providerId="ADAL" clId="{CA20C2B3-DF6E-4E29-A4D5-AD42E8463E71}" dt="2019-09-02T04:42:14.539" v="2030" actId="478"/>
          <ac:spMkLst>
            <pc:docMk/>
            <pc:sldMk cId="3301923514" sldId="276"/>
            <ac:spMk id="5" creationId="{B4DB7E1C-CA58-4283-8ECE-378FC62B2204}"/>
          </ac:spMkLst>
        </pc:spChg>
        <pc:spChg chg="add del">
          <ac:chgData name="Paweł Potasiński" userId="c54081c1-efc2-44ae-a0ab-a8ff4389e97d" providerId="ADAL" clId="{CA20C2B3-DF6E-4E29-A4D5-AD42E8463E71}" dt="2019-09-02T04:44:00.155" v="2118"/>
          <ac:spMkLst>
            <pc:docMk/>
            <pc:sldMk cId="3301923514" sldId="276"/>
            <ac:spMk id="6" creationId="{3E62D6D1-AA3B-43D5-8B0E-626D36A8D279}"/>
          </ac:spMkLst>
        </pc:spChg>
        <pc:spChg chg="add del">
          <ac:chgData name="Paweł Potasiński" userId="c54081c1-efc2-44ae-a0ab-a8ff4389e97d" providerId="ADAL" clId="{CA20C2B3-DF6E-4E29-A4D5-AD42E8463E71}" dt="2019-09-02T04:44:05.660" v="2120"/>
          <ac:spMkLst>
            <pc:docMk/>
            <pc:sldMk cId="3301923514" sldId="276"/>
            <ac:spMk id="7" creationId="{40EF2622-7B89-4794-AACB-3E602C5268CD}"/>
          </ac:spMkLst>
        </pc:spChg>
        <pc:picChg chg="add mod">
          <ac:chgData name="Paweł Potasiński" userId="c54081c1-efc2-44ae-a0ab-a8ff4389e97d" providerId="ADAL" clId="{CA20C2B3-DF6E-4E29-A4D5-AD42E8463E71}" dt="2019-09-02T05:04:08.939" v="2309" actId="1076"/>
          <ac:picMkLst>
            <pc:docMk/>
            <pc:sldMk cId="3301923514" sldId="276"/>
            <ac:picMk id="8" creationId="{7E96287B-9623-483E-933F-E6A7EF04FEDF}"/>
          </ac:picMkLst>
        </pc:picChg>
      </pc:sldChg>
      <pc:sldChg chg="addSp modSp add">
        <pc:chgData name="Paweł Potasiński" userId="c54081c1-efc2-44ae-a0ab-a8ff4389e97d" providerId="ADAL" clId="{CA20C2B3-DF6E-4E29-A4D5-AD42E8463E71}" dt="2019-09-02T08:47:46.160" v="2914" actId="20577"/>
        <pc:sldMkLst>
          <pc:docMk/>
          <pc:sldMk cId="49937474" sldId="277"/>
        </pc:sldMkLst>
        <pc:spChg chg="mod">
          <ac:chgData name="Paweł Potasiński" userId="c54081c1-efc2-44ae-a0ab-a8ff4389e97d" providerId="ADAL" clId="{CA20C2B3-DF6E-4E29-A4D5-AD42E8463E71}" dt="2019-09-02T08:22:40.728" v="2428" actId="20577"/>
          <ac:spMkLst>
            <pc:docMk/>
            <pc:sldMk cId="49937474" sldId="277"/>
            <ac:spMk id="2" creationId="{9E378904-BC76-404E-9B41-0601F0CF8B6B}"/>
          </ac:spMkLst>
        </pc:spChg>
        <pc:spChg chg="mod">
          <ac:chgData name="Paweł Potasiński" userId="c54081c1-efc2-44ae-a0ab-a8ff4389e97d" providerId="ADAL" clId="{CA20C2B3-DF6E-4E29-A4D5-AD42E8463E71}" dt="2019-09-02T08:47:46.160" v="2914" actId="20577"/>
          <ac:spMkLst>
            <pc:docMk/>
            <pc:sldMk cId="49937474" sldId="277"/>
            <ac:spMk id="3" creationId="{8497A28F-7918-4D03-93C9-EBBA10A7E630}"/>
          </ac:spMkLst>
        </pc:spChg>
        <pc:grpChg chg="add ord">
          <ac:chgData name="Paweł Potasiński" userId="c54081c1-efc2-44ae-a0ab-a8ff4389e97d" providerId="ADAL" clId="{CA20C2B3-DF6E-4E29-A4D5-AD42E8463E71}" dt="2019-09-02T08:22:34.455" v="2406" actId="167"/>
          <ac:grpSpMkLst>
            <pc:docMk/>
            <pc:sldMk cId="49937474" sldId="277"/>
            <ac:grpSpMk id="4" creationId="{2FA2E183-431D-4163-B164-9D7221B1365B}"/>
          </ac:grpSpMkLst>
        </pc:grpChg>
      </pc:sldChg>
      <pc:sldChg chg="addSp delSp modSp add">
        <pc:chgData name="Paweł Potasiński" userId="c54081c1-efc2-44ae-a0ab-a8ff4389e97d" providerId="ADAL" clId="{CA20C2B3-DF6E-4E29-A4D5-AD42E8463E71}" dt="2019-09-05T09:26:22.492" v="3795" actId="113"/>
        <pc:sldMkLst>
          <pc:docMk/>
          <pc:sldMk cId="2099175001" sldId="278"/>
        </pc:sldMkLst>
        <pc:spChg chg="mod">
          <ac:chgData name="Paweł Potasiński" userId="c54081c1-efc2-44ae-a0ab-a8ff4389e97d" providerId="ADAL" clId="{CA20C2B3-DF6E-4E29-A4D5-AD42E8463E71}" dt="2019-09-01T20:48:11.035" v="1400" actId="20577"/>
          <ac:spMkLst>
            <pc:docMk/>
            <pc:sldMk cId="2099175001" sldId="278"/>
            <ac:spMk id="2" creationId="{EB88B23C-2442-4CFE-97E6-B3B6D7734C5D}"/>
          </ac:spMkLst>
        </pc:spChg>
        <pc:spChg chg="add mod">
          <ac:chgData name="Paweł Potasiński" userId="c54081c1-efc2-44ae-a0ab-a8ff4389e97d" providerId="ADAL" clId="{CA20C2B3-DF6E-4E29-A4D5-AD42E8463E71}" dt="2019-09-05T09:24:38.784" v="3772" actId="1076"/>
          <ac:spMkLst>
            <pc:docMk/>
            <pc:sldMk cId="2099175001" sldId="278"/>
            <ac:spMk id="3" creationId="{7E10FC52-4F96-43C8-8399-5018C54879A0}"/>
          </ac:spMkLst>
        </pc:spChg>
        <pc:spChg chg="del">
          <ac:chgData name="Paweł Potasiński" userId="c54081c1-efc2-44ae-a0ab-a8ff4389e97d" providerId="ADAL" clId="{CA20C2B3-DF6E-4E29-A4D5-AD42E8463E71}" dt="2019-09-01T20:48:03.317" v="1382" actId="478"/>
          <ac:spMkLst>
            <pc:docMk/>
            <pc:sldMk cId="2099175001" sldId="278"/>
            <ac:spMk id="3" creationId="{E5DC57F2-8EA3-4687-B5E2-30037A402E2C}"/>
          </ac:spMkLst>
        </pc:spChg>
        <pc:spChg chg="add del mod">
          <ac:chgData name="Paweł Potasiński" userId="c54081c1-efc2-44ae-a0ab-a8ff4389e97d" providerId="ADAL" clId="{CA20C2B3-DF6E-4E29-A4D5-AD42E8463E71}" dt="2019-09-02T04:24:21.527" v="1829"/>
          <ac:spMkLst>
            <pc:docMk/>
            <pc:sldMk cId="2099175001" sldId="278"/>
            <ac:spMk id="7" creationId="{8CDEBBC6-C92E-4319-858A-1A3A3D1299CF}"/>
          </ac:spMkLst>
        </pc:spChg>
        <pc:spChg chg="add mod">
          <ac:chgData name="Paweł Potasiński" userId="c54081c1-efc2-44ae-a0ab-a8ff4389e97d" providerId="ADAL" clId="{CA20C2B3-DF6E-4E29-A4D5-AD42E8463E71}" dt="2019-09-05T09:26:22.492" v="3795" actId="113"/>
          <ac:spMkLst>
            <pc:docMk/>
            <pc:sldMk cId="2099175001" sldId="278"/>
            <ac:spMk id="8" creationId="{1D157711-0E3A-49A8-8EE4-3128A46A4987}"/>
          </ac:spMkLst>
        </pc:spChg>
        <pc:spChg chg="add del mod">
          <ac:chgData name="Paweł Potasiński" userId="c54081c1-efc2-44ae-a0ab-a8ff4389e97d" providerId="ADAL" clId="{CA20C2B3-DF6E-4E29-A4D5-AD42E8463E71}" dt="2019-09-02T09:07:38.572" v="3337" actId="478"/>
          <ac:spMkLst>
            <pc:docMk/>
            <pc:sldMk cId="2099175001" sldId="278"/>
            <ac:spMk id="9" creationId="{ECE64EBD-56AE-4799-AA54-F37BE0168032}"/>
          </ac:spMkLst>
        </pc:spChg>
        <pc:picChg chg="add del mod modCrop">
          <ac:chgData name="Paweł Potasiński" userId="c54081c1-efc2-44ae-a0ab-a8ff4389e97d" providerId="ADAL" clId="{CA20C2B3-DF6E-4E29-A4D5-AD42E8463E71}" dt="2019-09-01T20:50:18.508" v="1406" actId="478"/>
          <ac:picMkLst>
            <pc:docMk/>
            <pc:sldMk cId="2099175001" sldId="278"/>
            <ac:picMk id="4" creationId="{B5A2464F-37DC-44FB-8183-030450EC25AF}"/>
          </ac:picMkLst>
        </pc:picChg>
        <pc:picChg chg="add del mod">
          <ac:chgData name="Paweł Potasiński" userId="c54081c1-efc2-44ae-a0ab-a8ff4389e97d" providerId="ADAL" clId="{CA20C2B3-DF6E-4E29-A4D5-AD42E8463E71}" dt="2019-09-02T04:23:50.491" v="1822" actId="478"/>
          <ac:picMkLst>
            <pc:docMk/>
            <pc:sldMk cId="2099175001" sldId="278"/>
            <ac:picMk id="5" creationId="{40D6D808-76F2-4ED4-B4FE-401BA5726EE2}"/>
          </ac:picMkLst>
        </pc:picChg>
        <pc:picChg chg="add mod">
          <ac:chgData name="Paweł Potasiński" userId="c54081c1-efc2-44ae-a0ab-a8ff4389e97d" providerId="ADAL" clId="{CA20C2B3-DF6E-4E29-A4D5-AD42E8463E71}" dt="2019-09-02T09:07:43.514" v="3338" actId="1076"/>
          <ac:picMkLst>
            <pc:docMk/>
            <pc:sldMk cId="2099175001" sldId="278"/>
            <ac:picMk id="6" creationId="{DEECF5C6-F4D0-41D8-9B23-1855E75BF6E4}"/>
          </ac:picMkLst>
        </pc:picChg>
      </pc:sldChg>
      <pc:sldChg chg="addSp delSp modSp add">
        <pc:chgData name="Paweł Potasiński" userId="c54081c1-efc2-44ae-a0ab-a8ff4389e97d" providerId="ADAL" clId="{CA20C2B3-DF6E-4E29-A4D5-AD42E8463E71}" dt="2019-09-02T08:51:00.088" v="2939" actId="14861"/>
        <pc:sldMkLst>
          <pc:docMk/>
          <pc:sldMk cId="2407331049" sldId="279"/>
        </pc:sldMkLst>
        <pc:spChg chg="del">
          <ac:chgData name="Paweł Potasiński" userId="c54081c1-efc2-44ae-a0ab-a8ff4389e97d" providerId="ADAL" clId="{CA20C2B3-DF6E-4E29-A4D5-AD42E8463E71}" dt="2019-09-01T15:10:22.098" v="654"/>
          <ac:spMkLst>
            <pc:docMk/>
            <pc:sldMk cId="2407331049" sldId="279"/>
            <ac:spMk id="2" creationId="{6D01826B-2E6F-420D-A906-F232826DF3F8}"/>
          </ac:spMkLst>
        </pc:spChg>
        <pc:spChg chg="del">
          <ac:chgData name="Paweł Potasiński" userId="c54081c1-efc2-44ae-a0ab-a8ff4389e97d" providerId="ADAL" clId="{CA20C2B3-DF6E-4E29-A4D5-AD42E8463E71}" dt="2019-09-01T15:10:22.098" v="654"/>
          <ac:spMkLst>
            <pc:docMk/>
            <pc:sldMk cId="2407331049" sldId="279"/>
            <ac:spMk id="3" creationId="{238EC9DF-EBC5-405A-8C04-B9DDB38356CB}"/>
          </ac:spMkLst>
        </pc:spChg>
        <pc:spChg chg="add del mod">
          <ac:chgData name="Paweł Potasiński" userId="c54081c1-efc2-44ae-a0ab-a8ff4389e97d" providerId="ADAL" clId="{CA20C2B3-DF6E-4E29-A4D5-AD42E8463E71}" dt="2019-09-01T15:12:05.453" v="705" actId="478"/>
          <ac:spMkLst>
            <pc:docMk/>
            <pc:sldMk cId="2407331049" sldId="279"/>
            <ac:spMk id="4" creationId="{88308945-C208-4507-BE62-F84DFB447FCC}"/>
          </ac:spMkLst>
        </pc:spChg>
        <pc:spChg chg="add mod">
          <ac:chgData name="Paweł Potasiński" userId="c54081c1-efc2-44ae-a0ab-a8ff4389e97d" providerId="ADAL" clId="{CA20C2B3-DF6E-4E29-A4D5-AD42E8463E71}" dt="2019-09-01T15:11:09.093" v="664" actId="20577"/>
          <ac:spMkLst>
            <pc:docMk/>
            <pc:sldMk cId="2407331049" sldId="279"/>
            <ac:spMk id="5" creationId="{6A9EE01F-0984-47A5-A748-049391F35305}"/>
          </ac:spMkLst>
        </pc:spChg>
        <pc:spChg chg="add mod">
          <ac:chgData name="Paweł Potasiński" userId="c54081c1-efc2-44ae-a0ab-a8ff4389e97d" providerId="ADAL" clId="{CA20C2B3-DF6E-4E29-A4D5-AD42E8463E71}" dt="2019-09-02T08:26:03.004" v="2454" actId="1076"/>
          <ac:spMkLst>
            <pc:docMk/>
            <pc:sldMk cId="2407331049" sldId="279"/>
            <ac:spMk id="6" creationId="{4791E33B-790B-4B8B-89D9-6178269B658E}"/>
          </ac:spMkLst>
        </pc:spChg>
        <pc:spChg chg="add mod">
          <ac:chgData name="Paweł Potasiński" userId="c54081c1-efc2-44ae-a0ab-a8ff4389e97d" providerId="ADAL" clId="{CA20C2B3-DF6E-4E29-A4D5-AD42E8463E71}" dt="2019-09-02T08:26:07.810" v="2455" actId="1076"/>
          <ac:spMkLst>
            <pc:docMk/>
            <pc:sldMk cId="2407331049" sldId="279"/>
            <ac:spMk id="7" creationId="{8F005188-3B66-48E1-9B32-F6B4422784C6}"/>
          </ac:spMkLst>
        </pc:spChg>
        <pc:grpChg chg="add del mod ord">
          <ac:chgData name="Paweł Potasiński" userId="c54081c1-efc2-44ae-a0ab-a8ff4389e97d" providerId="ADAL" clId="{CA20C2B3-DF6E-4E29-A4D5-AD42E8463E71}" dt="2019-09-01T15:13:30.069" v="766" actId="478"/>
          <ac:grpSpMkLst>
            <pc:docMk/>
            <pc:sldMk cId="2407331049" sldId="279"/>
            <ac:grpSpMk id="8" creationId="{AC6893E6-18A0-4304-987F-3B26FED4B2F6}"/>
          </ac:grpSpMkLst>
        </pc:grpChg>
        <pc:grpChg chg="add mod">
          <ac:chgData name="Paweł Potasiński" userId="c54081c1-efc2-44ae-a0ab-a8ff4389e97d" providerId="ADAL" clId="{CA20C2B3-DF6E-4E29-A4D5-AD42E8463E71}" dt="2019-09-02T08:50:38.728" v="2937" actId="1076"/>
          <ac:grpSpMkLst>
            <pc:docMk/>
            <pc:sldMk cId="2407331049" sldId="279"/>
            <ac:grpSpMk id="11" creationId="{12BC35DE-D78A-4E9D-AD1D-F376181511C2}"/>
          </ac:grpSpMkLst>
        </pc:grpChg>
        <pc:picChg chg="add del mod">
          <ac:chgData name="Paweł Potasiński" userId="c54081c1-efc2-44ae-a0ab-a8ff4389e97d" providerId="ADAL" clId="{CA20C2B3-DF6E-4E29-A4D5-AD42E8463E71}" dt="2019-09-02T08:45:33.488" v="2866" actId="478"/>
          <ac:picMkLst>
            <pc:docMk/>
            <pc:sldMk cId="2407331049" sldId="279"/>
            <ac:picMk id="3" creationId="{66B7EEAF-8AC8-48D4-82B9-C9989329CD7E}"/>
          </ac:picMkLst>
        </pc:picChg>
        <pc:picChg chg="add mod modCrop">
          <ac:chgData name="Paweł Potasiński" userId="c54081c1-efc2-44ae-a0ab-a8ff4389e97d" providerId="ADAL" clId="{CA20C2B3-DF6E-4E29-A4D5-AD42E8463E71}" dt="2019-09-02T08:46:47.289" v="2878" actId="1076"/>
          <ac:picMkLst>
            <pc:docMk/>
            <pc:sldMk cId="2407331049" sldId="279"/>
            <ac:picMk id="8" creationId="{E4A50B70-C441-417A-8CAB-625F9C58147B}"/>
          </ac:picMkLst>
        </pc:picChg>
        <pc:picChg chg="add mod">
          <ac:chgData name="Paweł Potasiński" userId="c54081c1-efc2-44ae-a0ab-a8ff4389e97d" providerId="ADAL" clId="{CA20C2B3-DF6E-4E29-A4D5-AD42E8463E71}" dt="2019-09-02T08:49:43.022" v="2928" actId="1076"/>
          <ac:picMkLst>
            <pc:docMk/>
            <pc:sldMk cId="2407331049" sldId="279"/>
            <ac:picMk id="9" creationId="{4C9EB8A5-175C-460A-A322-C7F61F726551}"/>
          </ac:picMkLst>
        </pc:picChg>
        <pc:picChg chg="add mod">
          <ac:chgData name="Paweł Potasiński" userId="c54081c1-efc2-44ae-a0ab-a8ff4389e97d" providerId="ADAL" clId="{CA20C2B3-DF6E-4E29-A4D5-AD42E8463E71}" dt="2019-09-02T08:51:00.088" v="2939" actId="14861"/>
          <ac:picMkLst>
            <pc:docMk/>
            <pc:sldMk cId="2407331049" sldId="279"/>
            <ac:picMk id="6146" creationId="{F317DB09-BD71-4608-9F7C-3F62FE7BDBC6}"/>
          </ac:picMkLst>
        </pc:picChg>
        <pc:cxnChg chg="add del mod">
          <ac:chgData name="Paweł Potasiński" userId="c54081c1-efc2-44ae-a0ab-a8ff4389e97d" providerId="ADAL" clId="{CA20C2B3-DF6E-4E29-A4D5-AD42E8463E71}" dt="2019-09-02T08:50:40.531" v="2938" actId="478"/>
          <ac:cxnSpMkLst>
            <pc:docMk/>
            <pc:sldMk cId="2407331049" sldId="279"/>
            <ac:cxnSpMk id="27" creationId="{56DCCADA-2C1D-479D-A714-81CC2F4FC081}"/>
          </ac:cxnSpMkLst>
        </pc:cxnChg>
      </pc:sldChg>
      <pc:sldChg chg="addSp delSp modSp add ord modAnim">
        <pc:chgData name="Paweł Potasiński" userId="c54081c1-efc2-44ae-a0ab-a8ff4389e97d" providerId="ADAL" clId="{CA20C2B3-DF6E-4E29-A4D5-AD42E8463E71}" dt="2019-09-04T13:38:19.036" v="3403"/>
        <pc:sldMkLst>
          <pc:docMk/>
          <pc:sldMk cId="1257900273" sldId="280"/>
        </pc:sldMkLst>
        <pc:spChg chg="add del mod">
          <ac:chgData name="Paweł Potasiński" userId="c54081c1-efc2-44ae-a0ab-a8ff4389e97d" providerId="ADAL" clId="{CA20C2B3-DF6E-4E29-A4D5-AD42E8463E71}" dt="2019-09-01T19:51:57.472" v="998" actId="478"/>
          <ac:spMkLst>
            <pc:docMk/>
            <pc:sldMk cId="1257900273" sldId="280"/>
            <ac:spMk id="6" creationId="{396E40A6-57E0-4966-9E08-EE215FCD7275}"/>
          </ac:spMkLst>
        </pc:spChg>
        <pc:spChg chg="add mod">
          <ac:chgData name="Paweł Potasiński" userId="c54081c1-efc2-44ae-a0ab-a8ff4389e97d" providerId="ADAL" clId="{CA20C2B3-DF6E-4E29-A4D5-AD42E8463E71}" dt="2019-09-04T13:38:15.264" v="3402" actId="14861"/>
          <ac:spMkLst>
            <pc:docMk/>
            <pc:sldMk cId="1257900273" sldId="280"/>
            <ac:spMk id="7" creationId="{A1E7E9A7-735B-40A7-8EE8-5EFEAFCD2670}"/>
          </ac:spMkLst>
        </pc:spChg>
        <pc:spChg chg="mod">
          <ac:chgData name="Paweł Potasiński" userId="c54081c1-efc2-44ae-a0ab-a8ff4389e97d" providerId="ADAL" clId="{CA20C2B3-DF6E-4E29-A4D5-AD42E8463E71}" dt="2019-09-01T19:42:56.148" v="807" actId="20577"/>
          <ac:spMkLst>
            <pc:docMk/>
            <pc:sldMk cId="1257900273" sldId="280"/>
            <ac:spMk id="8" creationId="{F9D492CC-799B-4B5C-B874-212E4313EA68}"/>
          </ac:spMkLst>
        </pc:spChg>
        <pc:picChg chg="add mod">
          <ac:chgData name="Paweł Potasiński" userId="c54081c1-efc2-44ae-a0ab-a8ff4389e97d" providerId="ADAL" clId="{CA20C2B3-DF6E-4E29-A4D5-AD42E8463E71}" dt="2019-09-01T19:45:57.497" v="814" actId="1076"/>
          <ac:picMkLst>
            <pc:docMk/>
            <pc:sldMk cId="1257900273" sldId="280"/>
            <ac:picMk id="3" creationId="{D2E44FE7-7A84-483B-94D4-F9BA026FF721}"/>
          </ac:picMkLst>
        </pc:picChg>
        <pc:picChg chg="del">
          <ac:chgData name="Paweł Potasiński" userId="c54081c1-efc2-44ae-a0ab-a8ff4389e97d" providerId="ADAL" clId="{CA20C2B3-DF6E-4E29-A4D5-AD42E8463E71}" dt="2019-09-01T19:43:52.645" v="808" actId="478"/>
          <ac:picMkLst>
            <pc:docMk/>
            <pc:sldMk cId="1257900273" sldId="280"/>
            <ac:picMk id="1026" creationId="{C780E47C-990C-49CD-AF2B-5BC9E30811F2}"/>
          </ac:picMkLst>
        </pc:picChg>
      </pc:sldChg>
      <pc:sldChg chg="modSp add del">
        <pc:chgData name="Paweł Potasiński" userId="c54081c1-efc2-44ae-a0ab-a8ff4389e97d" providerId="ADAL" clId="{CA20C2B3-DF6E-4E29-A4D5-AD42E8463E71}" dt="2019-09-04T13:39:05.287" v="3415" actId="20577"/>
        <pc:sldMkLst>
          <pc:docMk/>
          <pc:sldMk cId="762097376" sldId="281"/>
        </pc:sldMkLst>
        <pc:spChg chg="mod">
          <ac:chgData name="Paweł Potasiński" userId="c54081c1-efc2-44ae-a0ab-a8ff4389e97d" providerId="ADAL" clId="{CA20C2B3-DF6E-4E29-A4D5-AD42E8463E71}" dt="2019-09-04T13:39:05.287" v="3415" actId="20577"/>
          <ac:spMkLst>
            <pc:docMk/>
            <pc:sldMk cId="762097376" sldId="281"/>
            <ac:spMk id="2" creationId="{25F10EDC-3253-4A2D-A6F2-EA94EA593412}"/>
          </ac:spMkLst>
        </pc:spChg>
        <pc:spChg chg="mod">
          <ac:chgData name="Paweł Potasiński" userId="c54081c1-efc2-44ae-a0ab-a8ff4389e97d" providerId="ADAL" clId="{CA20C2B3-DF6E-4E29-A4D5-AD42E8463E71}" dt="2019-09-01T20:06:21.768" v="1154" actId="20577"/>
          <ac:spMkLst>
            <pc:docMk/>
            <pc:sldMk cId="762097376" sldId="281"/>
            <ac:spMk id="4" creationId="{56BF45F5-1091-4512-A4E9-A6F6A34AEB8C}"/>
          </ac:spMkLst>
        </pc:spChg>
      </pc:sldChg>
      <pc:sldChg chg="addSp delSp modSp add ord">
        <pc:chgData name="Paweł Potasiński" userId="c54081c1-efc2-44ae-a0ab-a8ff4389e97d" providerId="ADAL" clId="{CA20C2B3-DF6E-4E29-A4D5-AD42E8463E71}" dt="2019-09-01T20:38:24.728" v="1380" actId="20577"/>
        <pc:sldMkLst>
          <pc:docMk/>
          <pc:sldMk cId="2160670335" sldId="282"/>
        </pc:sldMkLst>
        <pc:spChg chg="mod">
          <ac:chgData name="Paweł Potasiński" userId="c54081c1-efc2-44ae-a0ab-a8ff4389e97d" providerId="ADAL" clId="{CA20C2B3-DF6E-4E29-A4D5-AD42E8463E71}" dt="2019-09-01T20:38:24.728" v="1380" actId="20577"/>
          <ac:spMkLst>
            <pc:docMk/>
            <pc:sldMk cId="2160670335" sldId="282"/>
            <ac:spMk id="2" creationId="{C9DBEB79-FB2C-47F3-9385-057C216B9355}"/>
          </ac:spMkLst>
        </pc:spChg>
        <pc:spChg chg="del">
          <ac:chgData name="Paweł Potasiński" userId="c54081c1-efc2-44ae-a0ab-a8ff4389e97d" providerId="ADAL" clId="{CA20C2B3-DF6E-4E29-A4D5-AD42E8463E71}" dt="2019-09-01T20:36:24.839" v="1359" actId="478"/>
          <ac:spMkLst>
            <pc:docMk/>
            <pc:sldMk cId="2160670335" sldId="282"/>
            <ac:spMk id="3" creationId="{DABBE351-9CCD-4F17-A826-4DEA6F1B1C79}"/>
          </ac:spMkLst>
        </pc:spChg>
        <pc:spChg chg="add del mod">
          <ac:chgData name="Paweł Potasiński" userId="c54081c1-efc2-44ae-a0ab-a8ff4389e97d" providerId="ADAL" clId="{CA20C2B3-DF6E-4E29-A4D5-AD42E8463E71}" dt="2019-09-01T20:37:11.636" v="1364" actId="478"/>
          <ac:spMkLst>
            <pc:docMk/>
            <pc:sldMk cId="2160670335" sldId="282"/>
            <ac:spMk id="5" creationId="{C729AA53-B0FA-4B4E-86F1-B3CCA8E74ED6}"/>
          </ac:spMkLst>
        </pc:spChg>
        <pc:spChg chg="add del mod">
          <ac:chgData name="Paweł Potasiński" userId="c54081c1-efc2-44ae-a0ab-a8ff4389e97d" providerId="ADAL" clId="{CA20C2B3-DF6E-4E29-A4D5-AD42E8463E71}" dt="2019-09-01T20:37:14.942" v="1365" actId="478"/>
          <ac:spMkLst>
            <pc:docMk/>
            <pc:sldMk cId="2160670335" sldId="282"/>
            <ac:spMk id="6" creationId="{8D596331-E150-4AAF-B080-0C3E4F0F800C}"/>
          </ac:spMkLst>
        </pc:spChg>
        <pc:picChg chg="add del mod">
          <ac:chgData name="Paweł Potasiński" userId="c54081c1-efc2-44ae-a0ab-a8ff4389e97d" providerId="ADAL" clId="{CA20C2B3-DF6E-4E29-A4D5-AD42E8463E71}" dt="2019-09-01T20:37:42.867" v="1366" actId="478"/>
          <ac:picMkLst>
            <pc:docMk/>
            <pc:sldMk cId="2160670335" sldId="282"/>
            <ac:picMk id="4" creationId="{8F753561-2737-4F4F-93C2-C05516D98B44}"/>
          </ac:picMkLst>
        </pc:picChg>
        <pc:picChg chg="add mod">
          <ac:chgData name="Paweł Potasiński" userId="c54081c1-efc2-44ae-a0ab-a8ff4389e97d" providerId="ADAL" clId="{CA20C2B3-DF6E-4E29-A4D5-AD42E8463E71}" dt="2019-09-01T20:37:55.861" v="1369" actId="1076"/>
          <ac:picMkLst>
            <pc:docMk/>
            <pc:sldMk cId="2160670335" sldId="282"/>
            <ac:picMk id="7" creationId="{F8E33943-93C1-4440-8FDD-D9874A536088}"/>
          </ac:picMkLst>
        </pc:picChg>
      </pc:sldChg>
      <pc:sldChg chg="addSp delSp modSp add del">
        <pc:chgData name="Paweł Potasiński" userId="c54081c1-efc2-44ae-a0ab-a8ff4389e97d" providerId="ADAL" clId="{CA20C2B3-DF6E-4E29-A4D5-AD42E8463E71}" dt="2019-09-02T04:19:02.140" v="1821" actId="20577"/>
        <pc:sldMkLst>
          <pc:docMk/>
          <pc:sldMk cId="1116800509" sldId="283"/>
        </pc:sldMkLst>
        <pc:spChg chg="del">
          <ac:chgData name="Paweł Potasiński" userId="c54081c1-efc2-44ae-a0ab-a8ff4389e97d" providerId="ADAL" clId="{CA20C2B3-DF6E-4E29-A4D5-AD42E8463E71}" dt="2019-09-01T20:01:18.129" v="1010"/>
          <ac:spMkLst>
            <pc:docMk/>
            <pc:sldMk cId="1116800509" sldId="283"/>
            <ac:spMk id="2" creationId="{857E1F16-F93D-4D67-8C0F-3924AD7F8796}"/>
          </ac:spMkLst>
        </pc:spChg>
        <pc:spChg chg="del">
          <ac:chgData name="Paweł Potasiński" userId="c54081c1-efc2-44ae-a0ab-a8ff4389e97d" providerId="ADAL" clId="{CA20C2B3-DF6E-4E29-A4D5-AD42E8463E71}" dt="2019-09-01T20:01:18.129" v="1010"/>
          <ac:spMkLst>
            <pc:docMk/>
            <pc:sldMk cId="1116800509" sldId="283"/>
            <ac:spMk id="3" creationId="{7ADB847B-C02C-49F7-BAF6-91E91ED4F88A}"/>
          </ac:spMkLst>
        </pc:spChg>
        <pc:spChg chg="del">
          <ac:chgData name="Paweł Potasiński" userId="c54081c1-efc2-44ae-a0ab-a8ff4389e97d" providerId="ADAL" clId="{CA20C2B3-DF6E-4E29-A4D5-AD42E8463E71}" dt="2019-09-01T20:01:18.129" v="1010"/>
          <ac:spMkLst>
            <pc:docMk/>
            <pc:sldMk cId="1116800509" sldId="283"/>
            <ac:spMk id="4" creationId="{EBC8DEF1-42B6-421A-8C45-EF71310E6048}"/>
          </ac:spMkLst>
        </pc:spChg>
        <pc:spChg chg="add del">
          <ac:chgData name="Paweł Potasiński" userId="c54081c1-efc2-44ae-a0ab-a8ff4389e97d" providerId="ADAL" clId="{CA20C2B3-DF6E-4E29-A4D5-AD42E8463E71}" dt="2019-09-01T20:17:38.933" v="1252" actId="478"/>
          <ac:spMkLst>
            <pc:docMk/>
            <pc:sldMk cId="1116800509" sldId="283"/>
            <ac:spMk id="5" creationId="{378C7AC7-91B3-4DB3-8D32-70CB4D29A5BA}"/>
          </ac:spMkLst>
        </pc:spChg>
        <pc:spChg chg="add mod">
          <ac:chgData name="Paweł Potasiński" userId="c54081c1-efc2-44ae-a0ab-a8ff4389e97d" providerId="ADAL" clId="{CA20C2B3-DF6E-4E29-A4D5-AD42E8463E71}" dt="2019-09-01T20:11:40.007" v="1174" actId="20577"/>
          <ac:spMkLst>
            <pc:docMk/>
            <pc:sldMk cId="1116800509" sldId="283"/>
            <ac:spMk id="6" creationId="{C4357BED-D1C7-42DD-9C82-C1C1E792AC92}"/>
          </ac:spMkLst>
        </pc:spChg>
        <pc:spChg chg="add del mod">
          <ac:chgData name="Paweł Potasiński" userId="c54081c1-efc2-44ae-a0ab-a8ff4389e97d" providerId="ADAL" clId="{CA20C2B3-DF6E-4E29-A4D5-AD42E8463E71}" dt="2019-09-01T20:15:53.826" v="1241" actId="478"/>
          <ac:spMkLst>
            <pc:docMk/>
            <pc:sldMk cId="1116800509" sldId="283"/>
            <ac:spMk id="7" creationId="{08D5AC16-E735-4BD8-A27F-4EC89D6F089A}"/>
          </ac:spMkLst>
        </pc:spChg>
        <pc:spChg chg="add mod ord">
          <ac:chgData name="Paweł Potasiński" userId="c54081c1-efc2-44ae-a0ab-a8ff4389e97d" providerId="ADAL" clId="{CA20C2B3-DF6E-4E29-A4D5-AD42E8463E71}" dt="2019-09-02T04:19:02.140" v="1821" actId="20577"/>
          <ac:spMkLst>
            <pc:docMk/>
            <pc:sldMk cId="1116800509" sldId="283"/>
            <ac:spMk id="8" creationId="{FBB82890-5497-4343-8AEC-D4E00ED3F2F8}"/>
          </ac:spMkLst>
        </pc:spChg>
        <pc:spChg chg="add mod">
          <ac:chgData name="Paweł Potasiński" userId="c54081c1-efc2-44ae-a0ab-a8ff4389e97d" providerId="ADAL" clId="{CA20C2B3-DF6E-4E29-A4D5-AD42E8463E71}" dt="2019-09-02T04:18:55.207" v="1793" actId="27636"/>
          <ac:spMkLst>
            <pc:docMk/>
            <pc:sldMk cId="1116800509" sldId="283"/>
            <ac:spMk id="9" creationId="{C1550A33-1A3B-4D73-9095-48F70D569843}"/>
          </ac:spMkLst>
        </pc:spChg>
        <pc:picChg chg="add mod">
          <ac:chgData name="Paweł Potasiński" userId="c54081c1-efc2-44ae-a0ab-a8ff4389e97d" providerId="ADAL" clId="{CA20C2B3-DF6E-4E29-A4D5-AD42E8463E71}" dt="2019-09-02T04:12:58.593" v="1520" actId="1076"/>
          <ac:picMkLst>
            <pc:docMk/>
            <pc:sldMk cId="1116800509" sldId="283"/>
            <ac:picMk id="2050" creationId="{4EE72309-B636-4D29-8FA4-A5B9956EFCFE}"/>
          </ac:picMkLst>
        </pc:picChg>
      </pc:sldChg>
      <pc:sldChg chg="modSp add">
        <pc:chgData name="Paweł Potasiński" userId="c54081c1-efc2-44ae-a0ab-a8ff4389e97d" providerId="ADAL" clId="{CA20C2B3-DF6E-4E29-A4D5-AD42E8463E71}" dt="2019-09-01T20:05:37.068" v="1137" actId="20577"/>
        <pc:sldMkLst>
          <pc:docMk/>
          <pc:sldMk cId="233948961" sldId="284"/>
        </pc:sldMkLst>
        <pc:spChg chg="mod">
          <ac:chgData name="Paweł Potasiński" userId="c54081c1-efc2-44ae-a0ab-a8ff4389e97d" providerId="ADAL" clId="{CA20C2B3-DF6E-4E29-A4D5-AD42E8463E71}" dt="2019-09-01T20:05:37.068" v="1137" actId="20577"/>
          <ac:spMkLst>
            <pc:docMk/>
            <pc:sldMk cId="233948961" sldId="284"/>
            <ac:spMk id="2" creationId="{25F10EDC-3253-4A2D-A6F2-EA94EA593412}"/>
          </ac:spMkLst>
        </pc:spChg>
        <pc:spChg chg="mod">
          <ac:chgData name="Paweł Potasiński" userId="c54081c1-efc2-44ae-a0ab-a8ff4389e97d" providerId="ADAL" clId="{CA20C2B3-DF6E-4E29-A4D5-AD42E8463E71}" dt="2019-09-01T20:01:56.318" v="1048" actId="20577"/>
          <ac:spMkLst>
            <pc:docMk/>
            <pc:sldMk cId="233948961" sldId="284"/>
            <ac:spMk id="4" creationId="{56BF45F5-1091-4512-A4E9-A6F6A34AEB8C}"/>
          </ac:spMkLst>
        </pc:spChg>
      </pc:sldChg>
      <pc:sldChg chg="addSp delSp modSp add">
        <pc:chgData name="Paweł Potasiński" userId="c54081c1-efc2-44ae-a0ab-a8ff4389e97d" providerId="ADAL" clId="{CA20C2B3-DF6E-4E29-A4D5-AD42E8463E71}" dt="2019-09-02T07:53:04.612" v="2339" actId="1076"/>
        <pc:sldMkLst>
          <pc:docMk/>
          <pc:sldMk cId="4020788164" sldId="285"/>
        </pc:sldMkLst>
        <pc:spChg chg="mod">
          <ac:chgData name="Paweł Potasiński" userId="c54081c1-efc2-44ae-a0ab-a8ff4389e97d" providerId="ADAL" clId="{CA20C2B3-DF6E-4E29-A4D5-AD42E8463E71}" dt="2019-09-02T07:52:34.651" v="2334" actId="20577"/>
          <ac:spMkLst>
            <pc:docMk/>
            <pc:sldMk cId="4020788164" sldId="285"/>
            <ac:spMk id="2" creationId="{66383097-5A0A-4157-85FA-8F91AD447937}"/>
          </ac:spMkLst>
        </pc:spChg>
        <pc:spChg chg="del mod">
          <ac:chgData name="Paweł Potasiński" userId="c54081c1-efc2-44ae-a0ab-a8ff4389e97d" providerId="ADAL" clId="{CA20C2B3-DF6E-4E29-A4D5-AD42E8463E71}" dt="2019-09-02T07:52:37.299" v="2335" actId="478"/>
          <ac:spMkLst>
            <pc:docMk/>
            <pc:sldMk cId="4020788164" sldId="285"/>
            <ac:spMk id="3" creationId="{4BD807C8-8A25-4527-BFC2-BC0584D31057}"/>
          </ac:spMkLst>
        </pc:spChg>
        <pc:picChg chg="add mod">
          <ac:chgData name="Paweł Potasiński" userId="c54081c1-efc2-44ae-a0ab-a8ff4389e97d" providerId="ADAL" clId="{CA20C2B3-DF6E-4E29-A4D5-AD42E8463E71}" dt="2019-09-02T07:53:04.612" v="2339" actId="1076"/>
          <ac:picMkLst>
            <pc:docMk/>
            <pc:sldMk cId="4020788164" sldId="285"/>
            <ac:picMk id="4098" creationId="{7674994B-0C17-4F20-91F3-F15503DA46F0}"/>
          </ac:picMkLst>
        </pc:picChg>
      </pc:sldChg>
      <pc:sldChg chg="modSp add del">
        <pc:chgData name="Paweł Potasiński" userId="c54081c1-efc2-44ae-a0ab-a8ff4389e97d" providerId="ADAL" clId="{CA20C2B3-DF6E-4E29-A4D5-AD42E8463E71}" dt="2019-09-01T20:38:57.525" v="1381" actId="20577"/>
        <pc:sldMkLst>
          <pc:docMk/>
          <pc:sldMk cId="0" sldId="286"/>
        </pc:sldMkLst>
        <pc:spChg chg="mod">
          <ac:chgData name="Paweł Potasiński" userId="c54081c1-efc2-44ae-a0ab-a8ff4389e97d" providerId="ADAL" clId="{CA20C2B3-DF6E-4E29-A4D5-AD42E8463E71}" dt="2019-09-01T20:38:57.525" v="1381" actId="20577"/>
          <ac:spMkLst>
            <pc:docMk/>
            <pc:sldMk cId="0" sldId="286"/>
            <ac:spMk id="6159" creationId="{00000000-0000-0000-0000-000000000000}"/>
          </ac:spMkLst>
        </pc:spChg>
      </pc:sldChg>
      <pc:sldChg chg="modSp add del modNotesTx">
        <pc:chgData name="Paweł Potasiński" userId="c54081c1-efc2-44ae-a0ab-a8ff4389e97d" providerId="ADAL" clId="{CA20C2B3-DF6E-4E29-A4D5-AD42E8463E71}" dt="2019-09-01T20:29:55.854" v="1263" actId="6549"/>
        <pc:sldMkLst>
          <pc:docMk/>
          <pc:sldMk cId="0" sldId="287"/>
        </pc:sldMkLst>
        <pc:spChg chg="mod">
          <ac:chgData name="Paweł Potasiński" userId="c54081c1-efc2-44ae-a0ab-a8ff4389e97d" providerId="ADAL" clId="{CA20C2B3-DF6E-4E29-A4D5-AD42E8463E71}" dt="2019-09-01T20:29:38.758" v="1262" actId="20577"/>
          <ac:spMkLst>
            <pc:docMk/>
            <pc:sldMk cId="0" sldId="287"/>
            <ac:spMk id="5067" creationId="{00000000-0000-0000-0000-000000000000}"/>
          </ac:spMkLst>
        </pc:spChg>
      </pc:sldChg>
      <pc:sldChg chg="add del modNotesTx">
        <pc:chgData name="Paweł Potasiński" userId="c54081c1-efc2-44ae-a0ab-a8ff4389e97d" providerId="ADAL" clId="{CA20C2B3-DF6E-4E29-A4D5-AD42E8463E71}" dt="2019-09-04T13:25:23.015" v="3397" actId="6549"/>
        <pc:sldMkLst>
          <pc:docMk/>
          <pc:sldMk cId="0" sldId="288"/>
        </pc:sldMkLst>
      </pc:sldChg>
      <pc:sldChg chg="add del modNotesTx">
        <pc:chgData name="Paweł Potasiński" userId="c54081c1-efc2-44ae-a0ab-a8ff4389e97d" providerId="ADAL" clId="{CA20C2B3-DF6E-4E29-A4D5-AD42E8463E71}" dt="2019-09-04T13:25:26.514" v="3398" actId="6549"/>
        <pc:sldMkLst>
          <pc:docMk/>
          <pc:sldMk cId="0" sldId="289"/>
        </pc:sldMkLst>
      </pc:sldChg>
      <pc:sldChg chg="addSp delSp modSp add">
        <pc:chgData name="Paweł Potasiński" userId="c54081c1-efc2-44ae-a0ab-a8ff4389e97d" providerId="ADAL" clId="{CA20C2B3-DF6E-4E29-A4D5-AD42E8463E71}" dt="2019-09-02T07:55:38.855" v="2371" actId="1076"/>
        <pc:sldMkLst>
          <pc:docMk/>
          <pc:sldMk cId="2669683571" sldId="290"/>
        </pc:sldMkLst>
        <pc:spChg chg="mod">
          <ac:chgData name="Paweł Potasiński" userId="c54081c1-efc2-44ae-a0ab-a8ff4389e97d" providerId="ADAL" clId="{CA20C2B3-DF6E-4E29-A4D5-AD42E8463E71}" dt="2019-09-02T07:55:26.004" v="2367" actId="20577"/>
          <ac:spMkLst>
            <pc:docMk/>
            <pc:sldMk cId="2669683571" sldId="290"/>
            <ac:spMk id="2" creationId="{23AEE343-4850-4B19-B9A2-AEA29DDCDAB1}"/>
          </ac:spMkLst>
        </pc:spChg>
        <pc:spChg chg="del">
          <ac:chgData name="Paweł Potasiński" userId="c54081c1-efc2-44ae-a0ab-a8ff4389e97d" providerId="ADAL" clId="{CA20C2B3-DF6E-4E29-A4D5-AD42E8463E71}" dt="2019-09-02T07:55:28.016" v="2368" actId="478"/>
          <ac:spMkLst>
            <pc:docMk/>
            <pc:sldMk cId="2669683571" sldId="290"/>
            <ac:spMk id="3" creationId="{213623B5-A76B-4A66-A46E-3F16AF0075C7}"/>
          </ac:spMkLst>
        </pc:spChg>
        <pc:picChg chg="add mod">
          <ac:chgData name="Paweł Potasiński" userId="c54081c1-efc2-44ae-a0ab-a8ff4389e97d" providerId="ADAL" clId="{CA20C2B3-DF6E-4E29-A4D5-AD42E8463E71}" dt="2019-09-02T07:55:38.855" v="2371" actId="1076"/>
          <ac:picMkLst>
            <pc:docMk/>
            <pc:sldMk cId="2669683571" sldId="290"/>
            <ac:picMk id="5122" creationId="{5CB38A79-7978-472C-BB36-4DC253001925}"/>
          </ac:picMkLst>
        </pc:picChg>
      </pc:sldChg>
      <pc:sldChg chg="addSp delSp modSp add">
        <pc:chgData name="Paweł Potasiński" userId="c54081c1-efc2-44ae-a0ab-a8ff4389e97d" providerId="ADAL" clId="{CA20C2B3-DF6E-4E29-A4D5-AD42E8463E71}" dt="2019-09-02T08:37:19.605" v="2704" actId="113"/>
        <pc:sldMkLst>
          <pc:docMk/>
          <pc:sldMk cId="1100123846" sldId="291"/>
        </pc:sldMkLst>
        <pc:spChg chg="del">
          <ac:chgData name="Paweł Potasiński" userId="c54081c1-efc2-44ae-a0ab-a8ff4389e97d" providerId="ADAL" clId="{CA20C2B3-DF6E-4E29-A4D5-AD42E8463E71}" dt="2019-09-02T08:00:41.504" v="2373"/>
          <ac:spMkLst>
            <pc:docMk/>
            <pc:sldMk cId="1100123846" sldId="291"/>
            <ac:spMk id="2" creationId="{529DEF76-1E60-4DCB-AC2E-E08C5CAB7053}"/>
          </ac:spMkLst>
        </pc:spChg>
        <pc:spChg chg="del">
          <ac:chgData name="Paweł Potasiński" userId="c54081c1-efc2-44ae-a0ab-a8ff4389e97d" providerId="ADAL" clId="{CA20C2B3-DF6E-4E29-A4D5-AD42E8463E71}" dt="2019-09-02T08:00:41.504" v="2373"/>
          <ac:spMkLst>
            <pc:docMk/>
            <pc:sldMk cId="1100123846" sldId="291"/>
            <ac:spMk id="3" creationId="{D7388811-DDFA-4862-9609-A83479B322CA}"/>
          </ac:spMkLst>
        </pc:spChg>
        <pc:spChg chg="del">
          <ac:chgData name="Paweł Potasiński" userId="c54081c1-efc2-44ae-a0ab-a8ff4389e97d" providerId="ADAL" clId="{CA20C2B3-DF6E-4E29-A4D5-AD42E8463E71}" dt="2019-09-02T08:00:41.504" v="2373"/>
          <ac:spMkLst>
            <pc:docMk/>
            <pc:sldMk cId="1100123846" sldId="291"/>
            <ac:spMk id="4" creationId="{5E3EA4AC-77ED-44B3-A353-4187A4283EBB}"/>
          </ac:spMkLst>
        </pc:spChg>
        <pc:spChg chg="add mod">
          <ac:chgData name="Paweł Potasiński" userId="c54081c1-efc2-44ae-a0ab-a8ff4389e97d" providerId="ADAL" clId="{CA20C2B3-DF6E-4E29-A4D5-AD42E8463E71}" dt="2019-09-02T08:00:48.098" v="2393" actId="20577"/>
          <ac:spMkLst>
            <pc:docMk/>
            <pc:sldMk cId="1100123846" sldId="291"/>
            <ac:spMk id="5" creationId="{40C352D3-53F5-444A-8134-C36B413E3876}"/>
          </ac:spMkLst>
        </pc:spChg>
        <pc:spChg chg="add mod">
          <ac:chgData name="Paweł Potasiński" userId="c54081c1-efc2-44ae-a0ab-a8ff4389e97d" providerId="ADAL" clId="{CA20C2B3-DF6E-4E29-A4D5-AD42E8463E71}" dt="2019-09-02T08:35:36.249" v="2665" actId="20577"/>
          <ac:spMkLst>
            <pc:docMk/>
            <pc:sldMk cId="1100123846" sldId="291"/>
            <ac:spMk id="6" creationId="{47AAE4BF-FA6E-4941-87F7-F400AEA0D35A}"/>
          </ac:spMkLst>
        </pc:spChg>
        <pc:spChg chg="add mod">
          <ac:chgData name="Paweł Potasiński" userId="c54081c1-efc2-44ae-a0ab-a8ff4389e97d" providerId="ADAL" clId="{CA20C2B3-DF6E-4E29-A4D5-AD42E8463E71}" dt="2019-09-02T08:37:19.605" v="2704" actId="113"/>
          <ac:spMkLst>
            <pc:docMk/>
            <pc:sldMk cId="1100123846" sldId="291"/>
            <ac:spMk id="7" creationId="{07E6147E-E43E-4D7D-AA3D-0794617AC207}"/>
          </ac:spMkLst>
        </pc:spChg>
        <pc:spChg chg="add mod ord">
          <ac:chgData name="Paweł Potasiński" userId="c54081c1-efc2-44ae-a0ab-a8ff4389e97d" providerId="ADAL" clId="{CA20C2B3-DF6E-4E29-A4D5-AD42E8463E71}" dt="2019-09-02T08:37:00.292" v="2702" actId="207"/>
          <ac:spMkLst>
            <pc:docMk/>
            <pc:sldMk cId="1100123846" sldId="291"/>
            <ac:spMk id="8" creationId="{62705E55-96A0-46A3-950E-E93667155508}"/>
          </ac:spMkLst>
        </pc:spChg>
      </pc:sldChg>
      <pc:sldChg chg="modSp add">
        <pc:chgData name="Paweł Potasiński" userId="c54081c1-efc2-44ae-a0ab-a8ff4389e97d" providerId="ADAL" clId="{CA20C2B3-DF6E-4E29-A4D5-AD42E8463E71}" dt="2019-09-05T04:25:02.006" v="3557" actId="20577"/>
        <pc:sldMkLst>
          <pc:docMk/>
          <pc:sldMk cId="4048910218" sldId="292"/>
        </pc:sldMkLst>
        <pc:spChg chg="mod">
          <ac:chgData name="Paweł Potasiński" userId="c54081c1-efc2-44ae-a0ab-a8ff4389e97d" providerId="ADAL" clId="{CA20C2B3-DF6E-4E29-A4D5-AD42E8463E71}" dt="2019-09-05T04:25:02.006" v="3557" actId="20577"/>
          <ac:spMkLst>
            <pc:docMk/>
            <pc:sldMk cId="4048910218" sldId="292"/>
            <ac:spMk id="2" creationId="{25F10EDC-3253-4A2D-A6F2-EA94EA593412}"/>
          </ac:spMkLst>
        </pc:spChg>
        <pc:spChg chg="mod">
          <ac:chgData name="Paweł Potasiński" userId="c54081c1-efc2-44ae-a0ab-a8ff4389e97d" providerId="ADAL" clId="{CA20C2B3-DF6E-4E29-A4D5-AD42E8463E71}" dt="2019-09-02T08:51:25.225" v="2942" actId="20577"/>
          <ac:spMkLst>
            <pc:docMk/>
            <pc:sldMk cId="4048910218" sldId="292"/>
            <ac:spMk id="4" creationId="{56BF45F5-1091-4512-A4E9-A6F6A34AEB8C}"/>
          </ac:spMkLst>
        </pc:spChg>
      </pc:sldChg>
      <pc:sldChg chg="modSp add">
        <pc:chgData name="Paweł Potasiński" userId="c54081c1-efc2-44ae-a0ab-a8ff4389e97d" providerId="ADAL" clId="{CA20C2B3-DF6E-4E29-A4D5-AD42E8463E71}" dt="2019-09-02T08:51:40.845" v="2960" actId="20577"/>
        <pc:sldMkLst>
          <pc:docMk/>
          <pc:sldMk cId="1512973069" sldId="293"/>
        </pc:sldMkLst>
        <pc:spChg chg="mod">
          <ac:chgData name="Paweł Potasiński" userId="c54081c1-efc2-44ae-a0ab-a8ff4389e97d" providerId="ADAL" clId="{CA20C2B3-DF6E-4E29-A4D5-AD42E8463E71}" dt="2019-09-02T08:51:40.845" v="2960" actId="20577"/>
          <ac:spMkLst>
            <pc:docMk/>
            <pc:sldMk cId="1512973069" sldId="293"/>
            <ac:spMk id="2" creationId="{25F10EDC-3253-4A2D-A6F2-EA94EA593412}"/>
          </ac:spMkLst>
        </pc:spChg>
        <pc:spChg chg="mod">
          <ac:chgData name="Paweł Potasiński" userId="c54081c1-efc2-44ae-a0ab-a8ff4389e97d" providerId="ADAL" clId="{CA20C2B3-DF6E-4E29-A4D5-AD42E8463E71}" dt="2019-09-02T08:51:35.859" v="2945" actId="20577"/>
          <ac:spMkLst>
            <pc:docMk/>
            <pc:sldMk cId="1512973069" sldId="293"/>
            <ac:spMk id="4" creationId="{56BF45F5-1091-4512-A4E9-A6F6A34AEB8C}"/>
          </ac:spMkLst>
        </pc:spChg>
      </pc:sldChg>
      <pc:sldChg chg="addSp delSp modSp add">
        <pc:chgData name="Paweł Potasiński" userId="c54081c1-efc2-44ae-a0ab-a8ff4389e97d" providerId="ADAL" clId="{CA20C2B3-DF6E-4E29-A4D5-AD42E8463E71}" dt="2019-09-05T04:33:36.620" v="3636" actId="20577"/>
        <pc:sldMkLst>
          <pc:docMk/>
          <pc:sldMk cId="1505239938" sldId="294"/>
        </pc:sldMkLst>
        <pc:spChg chg="mod">
          <ac:chgData name="Paweł Potasiński" userId="c54081c1-efc2-44ae-a0ab-a8ff4389e97d" providerId="ADAL" clId="{CA20C2B3-DF6E-4E29-A4D5-AD42E8463E71}" dt="2019-09-05T04:33:36.620" v="3636" actId="20577"/>
          <ac:spMkLst>
            <pc:docMk/>
            <pc:sldMk cId="1505239938" sldId="294"/>
            <ac:spMk id="2" creationId="{9E378904-BC76-404E-9B41-0601F0CF8B6B}"/>
          </ac:spMkLst>
        </pc:spChg>
        <pc:spChg chg="del mod">
          <ac:chgData name="Paweł Potasiński" userId="c54081c1-efc2-44ae-a0ab-a8ff4389e97d" providerId="ADAL" clId="{CA20C2B3-DF6E-4E29-A4D5-AD42E8463E71}" dt="2019-09-05T04:29:23.083" v="3590" actId="478"/>
          <ac:spMkLst>
            <pc:docMk/>
            <pc:sldMk cId="1505239938" sldId="294"/>
            <ac:spMk id="3" creationId="{8497A28F-7918-4D03-93C9-EBBA10A7E630}"/>
          </ac:spMkLst>
        </pc:spChg>
        <pc:spChg chg="add mod">
          <ac:chgData name="Paweł Potasiński" userId="c54081c1-efc2-44ae-a0ab-a8ff4389e97d" providerId="ADAL" clId="{CA20C2B3-DF6E-4E29-A4D5-AD42E8463E71}" dt="2019-09-05T04:32:30.384" v="3615" actId="164"/>
          <ac:spMkLst>
            <pc:docMk/>
            <pc:sldMk cId="1505239938" sldId="294"/>
            <ac:spMk id="9" creationId="{03BFE322-A303-4F36-B60F-3BE283D0DE10}"/>
          </ac:spMkLst>
        </pc:spChg>
        <pc:spChg chg="add mod">
          <ac:chgData name="Paweł Potasiński" userId="c54081c1-efc2-44ae-a0ab-a8ff4389e97d" providerId="ADAL" clId="{CA20C2B3-DF6E-4E29-A4D5-AD42E8463E71}" dt="2019-09-05T04:32:30.384" v="3615" actId="164"/>
          <ac:spMkLst>
            <pc:docMk/>
            <pc:sldMk cId="1505239938" sldId="294"/>
            <ac:spMk id="11" creationId="{AAD13E79-3DC0-4D43-A92C-E4BD8586CD98}"/>
          </ac:spMkLst>
        </pc:spChg>
        <pc:grpChg chg="del">
          <ac:chgData name="Paweł Potasiński" userId="c54081c1-efc2-44ae-a0ab-a8ff4389e97d" providerId="ADAL" clId="{CA20C2B3-DF6E-4E29-A4D5-AD42E8463E71}" dt="2019-09-05T04:26:49.469" v="3564" actId="478"/>
          <ac:grpSpMkLst>
            <pc:docMk/>
            <pc:sldMk cId="1505239938" sldId="294"/>
            <ac:grpSpMk id="4" creationId="{2FA2E183-431D-4163-B164-9D7221B1365B}"/>
          </ac:grpSpMkLst>
        </pc:grpChg>
        <pc:grpChg chg="add mod">
          <ac:chgData name="Paweł Potasiński" userId="c54081c1-efc2-44ae-a0ab-a8ff4389e97d" providerId="ADAL" clId="{CA20C2B3-DF6E-4E29-A4D5-AD42E8463E71}" dt="2019-09-05T04:32:42.146" v="3616" actId="1076"/>
          <ac:grpSpMkLst>
            <pc:docMk/>
            <pc:sldMk cId="1505239938" sldId="294"/>
            <ac:grpSpMk id="12" creationId="{D02F9554-A425-425B-8A5D-FB71DABDC68E}"/>
          </ac:grpSpMkLst>
        </pc:grpChg>
        <pc:picChg chg="add mod">
          <ac:chgData name="Paweł Potasiński" userId="c54081c1-efc2-44ae-a0ab-a8ff4389e97d" providerId="ADAL" clId="{CA20C2B3-DF6E-4E29-A4D5-AD42E8463E71}" dt="2019-09-05T04:33:24.581" v="3622" actId="208"/>
          <ac:picMkLst>
            <pc:docMk/>
            <pc:sldMk cId="1505239938" sldId="294"/>
            <ac:picMk id="8" creationId="{1609C672-8A0D-4229-B920-118AD9CDBE07}"/>
          </ac:picMkLst>
        </pc:picChg>
        <pc:picChg chg="add mod">
          <ac:chgData name="Paweł Potasiński" userId="c54081c1-efc2-44ae-a0ab-a8ff4389e97d" providerId="ADAL" clId="{CA20C2B3-DF6E-4E29-A4D5-AD42E8463E71}" dt="2019-09-05T04:33:24.581" v="3622" actId="208"/>
          <ac:picMkLst>
            <pc:docMk/>
            <pc:sldMk cId="1505239938" sldId="294"/>
            <ac:picMk id="10" creationId="{7D992CB5-D49A-4149-BE5E-B006F0844DAD}"/>
          </ac:picMkLst>
        </pc:picChg>
      </pc:sldChg>
      <pc:sldChg chg="addSp delSp modSp add del">
        <pc:chgData name="Paweł Potasiński" userId="c54081c1-efc2-44ae-a0ab-a8ff4389e97d" providerId="ADAL" clId="{CA20C2B3-DF6E-4E29-A4D5-AD42E8463E71}" dt="2019-09-05T04:26:42.088" v="3561" actId="2696"/>
        <pc:sldMkLst>
          <pc:docMk/>
          <pc:sldMk cId="3390956616" sldId="294"/>
        </pc:sldMkLst>
        <pc:spChg chg="del">
          <ac:chgData name="Paweł Potasiński" userId="c54081c1-efc2-44ae-a0ab-a8ff4389e97d" providerId="ADAL" clId="{CA20C2B3-DF6E-4E29-A4D5-AD42E8463E71}" dt="2019-09-05T04:26:12.286" v="3559"/>
          <ac:spMkLst>
            <pc:docMk/>
            <pc:sldMk cId="3390956616" sldId="294"/>
            <ac:spMk id="2" creationId="{2B6BC7A3-B052-40AE-B658-00C4EF65D7D4}"/>
          </ac:spMkLst>
        </pc:spChg>
        <pc:spChg chg="del">
          <ac:chgData name="Paweł Potasiński" userId="c54081c1-efc2-44ae-a0ab-a8ff4389e97d" providerId="ADAL" clId="{CA20C2B3-DF6E-4E29-A4D5-AD42E8463E71}" dt="2019-09-05T04:26:12.286" v="3559"/>
          <ac:spMkLst>
            <pc:docMk/>
            <pc:sldMk cId="3390956616" sldId="294"/>
            <ac:spMk id="4" creationId="{E6056D36-CC41-4A66-B1F9-F736F07E3555}"/>
          </ac:spMkLst>
        </pc:spChg>
        <pc:spChg chg="del">
          <ac:chgData name="Paweł Potasiński" userId="c54081c1-efc2-44ae-a0ab-a8ff4389e97d" providerId="ADAL" clId="{CA20C2B3-DF6E-4E29-A4D5-AD42E8463E71}" dt="2019-09-05T04:26:12.286" v="3559"/>
          <ac:spMkLst>
            <pc:docMk/>
            <pc:sldMk cId="3390956616" sldId="294"/>
            <ac:spMk id="5" creationId="{84810502-9A58-49F0-8E3E-CC289089672B}"/>
          </ac:spMkLst>
        </pc:spChg>
        <pc:spChg chg="add del mod">
          <ac:chgData name="Paweł Potasiński" userId="c54081c1-efc2-44ae-a0ab-a8ff4389e97d" providerId="ADAL" clId="{CA20C2B3-DF6E-4E29-A4D5-AD42E8463E71}" dt="2019-09-05T04:26:32.459" v="3560"/>
          <ac:spMkLst>
            <pc:docMk/>
            <pc:sldMk cId="3390956616" sldId="294"/>
            <ac:spMk id="6" creationId="{B2CED7D4-31D5-4BB5-95AF-2E662C5CD3BA}"/>
          </ac:spMkLst>
        </pc:spChg>
        <pc:spChg chg="add mod">
          <ac:chgData name="Paweł Potasiński" userId="c54081c1-efc2-44ae-a0ab-a8ff4389e97d" providerId="ADAL" clId="{CA20C2B3-DF6E-4E29-A4D5-AD42E8463E71}" dt="2019-09-05T04:26:32.459" v="3560"/>
          <ac:spMkLst>
            <pc:docMk/>
            <pc:sldMk cId="3390956616" sldId="294"/>
            <ac:spMk id="7" creationId="{4ECB1AEC-FC6D-493F-B8E7-F0E7DE33098E}"/>
          </ac:spMkLst>
        </pc:spChg>
        <pc:spChg chg="add mod">
          <ac:chgData name="Paweł Potasiński" userId="c54081c1-efc2-44ae-a0ab-a8ff4389e97d" providerId="ADAL" clId="{CA20C2B3-DF6E-4E29-A4D5-AD42E8463E71}" dt="2019-09-05T04:26:32.459" v="3560"/>
          <ac:spMkLst>
            <pc:docMk/>
            <pc:sldMk cId="3390956616" sldId="294"/>
            <ac:spMk id="8" creationId="{B55C1464-9289-46C9-8D76-75635DC99543}"/>
          </ac:spMkLst>
        </pc:spChg>
      </pc:sldChg>
      <pc:sldMasterChg chg="modSldLayout">
        <pc:chgData name="Paweł Potasiński" userId="c54081c1-efc2-44ae-a0ab-a8ff4389e97d" providerId="ADAL" clId="{CA20C2B3-DF6E-4E29-A4D5-AD42E8463E71}" dt="2019-09-01T14:55:07.870" v="288" actId="404"/>
        <pc:sldMasterMkLst>
          <pc:docMk/>
          <pc:sldMasterMk cId="3683410424" sldId="2147483648"/>
        </pc:sldMasterMkLst>
        <pc:sldLayoutChg chg="modSp">
          <pc:chgData name="Paweł Potasiński" userId="c54081c1-efc2-44ae-a0ab-a8ff4389e97d" providerId="ADAL" clId="{CA20C2B3-DF6E-4E29-A4D5-AD42E8463E71}" dt="2019-09-01T14:54:52.829" v="282" actId="404"/>
          <pc:sldLayoutMkLst>
            <pc:docMk/>
            <pc:sldMasterMk cId="3683410424" sldId="2147483648"/>
            <pc:sldLayoutMk cId="3630103577" sldId="2147483650"/>
          </pc:sldLayoutMkLst>
          <pc:spChg chg="mod">
            <ac:chgData name="Paweł Potasiński" userId="c54081c1-efc2-44ae-a0ab-a8ff4389e97d" providerId="ADAL" clId="{CA20C2B3-DF6E-4E29-A4D5-AD42E8463E71}" dt="2019-09-01T14:54:52.829" v="282" actId="404"/>
            <ac:spMkLst>
              <pc:docMk/>
              <pc:sldMasterMk cId="3683410424" sldId="2147483648"/>
              <pc:sldLayoutMk cId="3630103577" sldId="2147483650"/>
              <ac:spMk id="2" creationId="{19A2C2A7-11F3-459A-8D5C-9BAED8F46C8D}"/>
            </ac:spMkLst>
          </pc:spChg>
        </pc:sldLayoutChg>
        <pc:sldLayoutChg chg="modSp">
          <pc:chgData name="Paweł Potasiński" userId="c54081c1-efc2-44ae-a0ab-a8ff4389e97d" providerId="ADAL" clId="{CA20C2B3-DF6E-4E29-A4D5-AD42E8463E71}" dt="2019-09-01T14:54:59.235" v="284" actId="404"/>
          <pc:sldLayoutMkLst>
            <pc:docMk/>
            <pc:sldMasterMk cId="3683410424" sldId="2147483648"/>
            <pc:sldLayoutMk cId="1509133231" sldId="2147483652"/>
          </pc:sldLayoutMkLst>
          <pc:spChg chg="mod">
            <ac:chgData name="Paweł Potasiński" userId="c54081c1-efc2-44ae-a0ab-a8ff4389e97d" providerId="ADAL" clId="{CA20C2B3-DF6E-4E29-A4D5-AD42E8463E71}" dt="2019-09-01T14:54:59.235" v="284" actId="404"/>
            <ac:spMkLst>
              <pc:docMk/>
              <pc:sldMasterMk cId="3683410424" sldId="2147483648"/>
              <pc:sldLayoutMk cId="1509133231" sldId="2147483652"/>
              <ac:spMk id="2" creationId="{3F41432C-9CBA-45C6-8CEE-A8AEFE120889}"/>
            </ac:spMkLst>
          </pc:spChg>
        </pc:sldLayoutChg>
        <pc:sldLayoutChg chg="modSp">
          <pc:chgData name="Paweł Potasiński" userId="c54081c1-efc2-44ae-a0ab-a8ff4389e97d" providerId="ADAL" clId="{CA20C2B3-DF6E-4E29-A4D5-AD42E8463E71}" dt="2019-09-01T14:55:03.588" v="286" actId="404"/>
          <pc:sldLayoutMkLst>
            <pc:docMk/>
            <pc:sldMasterMk cId="3683410424" sldId="2147483648"/>
            <pc:sldLayoutMk cId="2183040015" sldId="2147483653"/>
          </pc:sldLayoutMkLst>
          <pc:spChg chg="mod">
            <ac:chgData name="Paweł Potasiński" userId="c54081c1-efc2-44ae-a0ab-a8ff4389e97d" providerId="ADAL" clId="{CA20C2B3-DF6E-4E29-A4D5-AD42E8463E71}" dt="2019-09-01T14:55:03.588" v="286" actId="404"/>
            <ac:spMkLst>
              <pc:docMk/>
              <pc:sldMasterMk cId="3683410424" sldId="2147483648"/>
              <pc:sldLayoutMk cId="2183040015" sldId="2147483653"/>
              <ac:spMk id="2" creationId="{FBB9AB2D-A85E-42ED-A9DD-9649B1981E3B}"/>
            </ac:spMkLst>
          </pc:spChg>
        </pc:sldLayoutChg>
        <pc:sldLayoutChg chg="modSp">
          <pc:chgData name="Paweł Potasiński" userId="c54081c1-efc2-44ae-a0ab-a8ff4389e97d" providerId="ADAL" clId="{CA20C2B3-DF6E-4E29-A4D5-AD42E8463E71}" dt="2019-09-01T14:55:07.870" v="288" actId="404"/>
          <pc:sldLayoutMkLst>
            <pc:docMk/>
            <pc:sldMasterMk cId="3683410424" sldId="2147483648"/>
            <pc:sldLayoutMk cId="3219164402" sldId="2147483654"/>
          </pc:sldLayoutMkLst>
          <pc:spChg chg="mod">
            <ac:chgData name="Paweł Potasiński" userId="c54081c1-efc2-44ae-a0ab-a8ff4389e97d" providerId="ADAL" clId="{CA20C2B3-DF6E-4E29-A4D5-AD42E8463E71}" dt="2019-09-01T14:55:07.870" v="288" actId="404"/>
            <ac:spMkLst>
              <pc:docMk/>
              <pc:sldMasterMk cId="3683410424" sldId="2147483648"/>
              <pc:sldLayoutMk cId="3219164402" sldId="2147483654"/>
              <ac:spMk id="2" creationId="{6D4515D9-33C8-4B67-905C-EDC47E824DF8}"/>
            </ac:spMkLst>
          </pc:spChg>
        </pc:sldLayoutChg>
      </pc:sldMasterChg>
      <pc:sldMasterChg chg="delSldLayout">
        <pc:chgData name="Paweł Potasiński" userId="c54081c1-efc2-44ae-a0ab-a8ff4389e97d" providerId="ADAL" clId="{CA20C2B3-DF6E-4E29-A4D5-AD42E8463E71}" dt="2019-09-01T14:46:47.893" v="68" actId="2696"/>
        <pc:sldMasterMkLst>
          <pc:docMk/>
          <pc:sldMasterMk cId="3233048669" sldId="2147483686"/>
        </pc:sldMasterMkLst>
      </pc:sldMasterChg>
      <pc:sldMasterChg chg="addSldLayout delSldLayout modSldLayout">
        <pc:chgData name="Paweł Potasiński" userId="c54081c1-efc2-44ae-a0ab-a8ff4389e97d" providerId="ADAL" clId="{CA20C2B3-DF6E-4E29-A4D5-AD42E8463E71}" dt="2019-09-01T20:06:11.756" v="1147" actId="2696"/>
        <pc:sldMasterMkLst>
          <pc:docMk/>
          <pc:sldMasterMk cId="2908619607" sldId="2147483704"/>
        </pc:sldMasterMkLst>
        <pc:sldLayoutChg chg="delSp">
          <pc:chgData name="Paweł Potasiński" userId="c54081c1-efc2-44ae-a0ab-a8ff4389e97d" providerId="ADAL" clId="{CA20C2B3-DF6E-4E29-A4D5-AD42E8463E71}" dt="2019-09-01T15:13:46.381" v="767" actId="478"/>
          <pc:sldLayoutMkLst>
            <pc:docMk/>
            <pc:sldMasterMk cId="2908619607" sldId="2147483704"/>
            <pc:sldLayoutMk cId="3442024740" sldId="2147483712"/>
          </pc:sldLayoutMkLst>
          <pc:spChg chg="del">
            <ac:chgData name="Paweł Potasiński" userId="c54081c1-efc2-44ae-a0ab-a8ff4389e97d" providerId="ADAL" clId="{CA20C2B3-DF6E-4E29-A4D5-AD42E8463E71}" dt="2019-09-01T15:13:46.381" v="767" actId="478"/>
            <ac:spMkLst>
              <pc:docMk/>
              <pc:sldMasterMk cId="2908619607" sldId="2147483704"/>
              <pc:sldLayoutMk cId="3442024740" sldId="2147483712"/>
              <ac:spMk id="91" creationId="{00000000-0000-0000-0000-000000000000}"/>
            </ac:spMkLst>
          </pc:spChg>
          <pc:spChg chg="del">
            <ac:chgData name="Paweł Potasiński" userId="c54081c1-efc2-44ae-a0ab-a8ff4389e97d" providerId="ADAL" clId="{CA20C2B3-DF6E-4E29-A4D5-AD42E8463E71}" dt="2019-09-01T15:13:46.381" v="767" actId="478"/>
            <ac:spMkLst>
              <pc:docMk/>
              <pc:sldMasterMk cId="2908619607" sldId="2147483704"/>
              <pc:sldLayoutMk cId="3442024740" sldId="2147483712"/>
              <ac:spMk id="92" creationId="{00000000-0000-0000-0000-000000000000}"/>
            </ac:spMkLst>
          </pc:spChg>
        </pc:sldLayoutChg>
        <pc:sldLayoutChg chg="add del">
          <pc:chgData name="Paweł Potasiński" userId="c54081c1-efc2-44ae-a0ab-a8ff4389e97d" providerId="ADAL" clId="{CA20C2B3-DF6E-4E29-A4D5-AD42E8463E71}" dt="2019-09-01T20:06:11.756" v="1147" actId="2696"/>
          <pc:sldLayoutMkLst>
            <pc:docMk/>
            <pc:sldMasterMk cId="2908619607" sldId="2147483704"/>
            <pc:sldLayoutMk cId="2025406310" sldId="2147483739"/>
          </pc:sldLayoutMkLst>
        </pc:sldLayoutChg>
      </pc:sldMasterChg>
      <pc:sldMasterChg chg="delSldLayout">
        <pc:chgData name="Paweł Potasiński" userId="c54081c1-efc2-44ae-a0ab-a8ff4389e97d" providerId="ADAL" clId="{CA20C2B3-DF6E-4E29-A4D5-AD42E8463E71}" dt="2019-09-05T04:26:42.091" v="3562" actId="2696"/>
        <pc:sldMasterMkLst>
          <pc:docMk/>
          <pc:sldMasterMk cId="2479545947" sldId="2147483723"/>
        </pc:sldMasterMkLst>
        <pc:sldLayoutChg chg="del">
          <pc:chgData name="Paweł Potasiński" userId="c54081c1-efc2-44ae-a0ab-a8ff4389e97d" providerId="ADAL" clId="{CA20C2B3-DF6E-4E29-A4D5-AD42E8463E71}" dt="2019-09-05T04:26:42.091" v="3562" actId="2696"/>
          <pc:sldLayoutMkLst>
            <pc:docMk/>
            <pc:sldMasterMk cId="2479545947" sldId="2147483723"/>
            <pc:sldLayoutMk cId="738030862" sldId="214748373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CE1C6-DEEC-4142-AFD6-02676DC363E2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5C6CF-849A-479D-8DD9-19C1D99E5C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0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5C6CF-849A-479D-8DD9-19C1D99E5C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9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57bd4c4e66_3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5" name="Google Shape;3915;g57bd4c4e66_3_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g57bd4c4e66_3_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g50245280b2_13_9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7" name="Google Shape;6157;g50245280b2_13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g57bd4c4e66_3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0" name="Google Shape;4050;g57bd4c4e66_3_4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g57bd4c4e66_3_4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g52a526ff0d_6_3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065" name="Google Shape;5065;g52a526ff0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85C6CF-849A-479D-8DD9-19C1D99E5C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75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g55b3ddc99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1" name="Google Shape;3001;g55b3ddc994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rgbClr val="29B5E8"/>
              </a:solidFill>
            </a:endParaRPr>
          </a:p>
        </p:txBody>
      </p:sp>
      <p:sp>
        <p:nvSpPr>
          <p:cNvPr id="3002" name="Google Shape;3002;g55b3ddc994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55afd9ae8b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1" name="Google Shape;3171;g55afd9ae8b_3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 dirty="0">
              <a:solidFill>
                <a:srgbClr val="29B5E8"/>
              </a:solidFill>
            </a:endParaRPr>
          </a:p>
        </p:txBody>
      </p:sp>
      <p:sp>
        <p:nvSpPr>
          <p:cNvPr id="3172" name="Google Shape;3172;g55afd9ae8b_3_3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Google Shape;3361;g54c28ef567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2" name="Google Shape;3362;g54c28ef567_1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3" name="Google Shape;3363;g54c28ef567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g54c28ef567_1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4" name="Google Shape;3524;g54c28ef567_1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5" name="Google Shape;3525;g54c28ef567_10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50245280b2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2" name="Google Shape;3672;g50245280b2_1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3" name="Google Shape;3673;g50245280b2_1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g57bd4c4e66_7_1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4516" name="Google Shape;4516;g57bd4c4e66_7_1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57bd4c4e66_7_14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  <p:sp>
        <p:nvSpPr>
          <p:cNvPr id="4781" name="Google Shape;4781;g57bd4c4e66_7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3" name="Google Shape;3783;g57bd4c4e66_3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4" name="Google Shape;3784;g57bd4c4e66_3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g57bd4c4e66_3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072F-9414-41B6-9EFE-DFC8EE07E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5D61E-A629-4D75-9110-80881167B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363C3-086A-48AA-85EF-1B00D1132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10169-4CBA-4E7C-8F03-B66105141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12586-2786-43B4-A99E-FD60B1C7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15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6B1E-3D66-4262-9B75-ED3B4952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BEC88-AE01-4C55-9841-C9C8B3EA0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A4069-33D3-4330-B8C9-8DFD6CD1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A9A48-D225-4CD8-BDB0-BEDBB6197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B96E7-442C-4DEE-B718-B6A5F5EF0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681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36"/>
          <p:cNvSpPr/>
          <p:nvPr/>
        </p:nvSpPr>
        <p:spPr>
          <a:xfrm>
            <a:off x="7515697" y="2255575"/>
            <a:ext cx="4676305" cy="4602427"/>
          </a:xfrm>
          <a:custGeom>
            <a:avLst/>
            <a:gdLst/>
            <a:ahLst/>
            <a:cxnLst/>
            <a:rect l="l" t="t" r="r" b="b"/>
            <a:pathLst>
              <a:path w="4676305" h="4602426" extrusionOk="0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36"/>
          <p:cNvSpPr/>
          <p:nvPr/>
        </p:nvSpPr>
        <p:spPr>
          <a:xfrm flipH="1">
            <a:off x="0" y="91439"/>
            <a:ext cx="4197837" cy="6202045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71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36"/>
          <p:cNvSpPr/>
          <p:nvPr/>
        </p:nvSpPr>
        <p:spPr>
          <a:xfrm>
            <a:off x="9098925" y="2"/>
            <a:ext cx="3093076" cy="3047053"/>
          </a:xfrm>
          <a:custGeom>
            <a:avLst/>
            <a:gdLst/>
            <a:ahLst/>
            <a:cxnLst/>
            <a:rect l="l" t="t" r="r" b="b"/>
            <a:pathLst>
              <a:path w="3093076" h="3047053" extrusionOk="0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41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36"/>
          <p:cNvSpPr txBox="1">
            <a:spLocks noGrp="1"/>
          </p:cNvSpPr>
          <p:nvPr>
            <p:ph type="body" idx="1"/>
          </p:nvPr>
        </p:nvSpPr>
        <p:spPr>
          <a:xfrm>
            <a:off x="403860" y="512763"/>
            <a:ext cx="114528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84" name="Google Shape;1784;p136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1785" name="Google Shape;1785;p136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36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36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36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36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36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36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2" name="Google Shape;1792;p136"/>
          <p:cNvSpPr txBox="1">
            <a:spLocks noGrp="1"/>
          </p:cNvSpPr>
          <p:nvPr>
            <p:ph type="sldNum" idx="12"/>
          </p:nvPr>
        </p:nvSpPr>
        <p:spPr>
          <a:xfrm>
            <a:off x="11543868" y="6494180"/>
            <a:ext cx="3428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93" name="Google Shape;1793;p136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8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2018 </a:t>
            </a: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4" name="Google Shape;1794;p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954" y="6496304"/>
            <a:ext cx="195073" cy="182883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136"/>
          <p:cNvSpPr/>
          <p:nvPr/>
        </p:nvSpPr>
        <p:spPr>
          <a:xfrm>
            <a:off x="5314200" y="6491333"/>
            <a:ext cx="1563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lang="en-US" sz="8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55170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no dice Light SKO">
  <p:cSld name="Multi-use layout no dice Light SKO">
    <p:bg>
      <p:bgPr>
        <a:solidFill>
          <a:schemeClr val="lt1"/>
        </a:solid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37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8" name="Google Shape;1798;p137"/>
          <p:cNvSpPr txBox="1">
            <a:spLocks noGrp="1"/>
          </p:cNvSpPr>
          <p:nvPr>
            <p:ph type="body" idx="2"/>
          </p:nvPr>
        </p:nvSpPr>
        <p:spPr>
          <a:xfrm>
            <a:off x="381000" y="1261873"/>
            <a:ext cx="114300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9" name="Google Shape;1799;p137"/>
          <p:cNvSpPr txBox="1">
            <a:spLocks noGrp="1"/>
          </p:cNvSpPr>
          <p:nvPr>
            <p:ph type="sldNum" idx="12"/>
          </p:nvPr>
        </p:nvSpPr>
        <p:spPr>
          <a:xfrm>
            <a:off x="11289992" y="6463404"/>
            <a:ext cx="5968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00" name="Google Shape;1800;p137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37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166176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Multi-use layout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38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38"/>
          <p:cNvSpPr txBox="1">
            <a:spLocks noGrp="1"/>
          </p:cNvSpPr>
          <p:nvPr>
            <p:ph type="body" idx="1"/>
          </p:nvPr>
        </p:nvSpPr>
        <p:spPr>
          <a:xfrm>
            <a:off x="369571" y="296883"/>
            <a:ext cx="114528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5" name="Google Shape;1805;p138"/>
          <p:cNvSpPr txBox="1">
            <a:spLocks noGrp="1"/>
          </p:cNvSpPr>
          <p:nvPr>
            <p:ph type="body" idx="2"/>
          </p:nvPr>
        </p:nvSpPr>
        <p:spPr>
          <a:xfrm>
            <a:off x="361793" y="1257619"/>
            <a:ext cx="114684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75"/>
              <a:buNone/>
              <a:defRPr sz="2100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6" name="Google Shape;1806;p138"/>
          <p:cNvSpPr txBox="1">
            <a:spLocks noGrp="1"/>
          </p:cNvSpPr>
          <p:nvPr>
            <p:ph type="sldNum" idx="12"/>
          </p:nvPr>
        </p:nvSpPr>
        <p:spPr>
          <a:xfrm>
            <a:off x="11374396" y="6463403"/>
            <a:ext cx="512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07" name="Google Shape;1807;p138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0015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center">
  <p:cSld name="Multi-use center"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39"/>
          <p:cNvSpPr txBox="1">
            <a:spLocks noGrp="1"/>
          </p:cNvSpPr>
          <p:nvPr>
            <p:ph type="sldNum" idx="12"/>
          </p:nvPr>
        </p:nvSpPr>
        <p:spPr>
          <a:xfrm>
            <a:off x="11162868" y="6427393"/>
            <a:ext cx="432400" cy="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10" name="Google Shape;1810;p139"/>
          <p:cNvSpPr txBox="1">
            <a:spLocks noGrp="1"/>
          </p:cNvSpPr>
          <p:nvPr>
            <p:ph type="title"/>
          </p:nvPr>
        </p:nvSpPr>
        <p:spPr>
          <a:xfrm>
            <a:off x="514812" y="361097"/>
            <a:ext cx="11227600" cy="8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6533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ll">
  <p:cSld name="Null">
    <p:bg>
      <p:bgPr>
        <a:solidFill>
          <a:srgbClr val="003545"/>
        </a:solidFill>
        <a:effectLst/>
      </p:bgPr>
    </p:bg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9647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">
  <p:cSld name="Quote - Frost">
    <p:bg>
      <p:bgPr>
        <a:solidFill>
          <a:schemeClr val="accent3"/>
        </a:solidFill>
        <a:effectLst/>
      </p:bgPr>
    </p:bg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41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4" name="Google Shape;1814;p141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5" name="Google Shape;1815;p141"/>
          <p:cNvGrpSpPr/>
          <p:nvPr/>
        </p:nvGrpSpPr>
        <p:grpSpPr>
          <a:xfrm>
            <a:off x="0" y="1"/>
            <a:ext cx="12189400" cy="6858100"/>
            <a:chOff x="0" y="0"/>
            <a:chExt cx="12189400" cy="6858100"/>
          </a:xfrm>
        </p:grpSpPr>
        <p:cxnSp>
          <p:nvCxnSpPr>
            <p:cNvPr id="1816" name="Google Shape;1816;p141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7" name="Google Shape;1817;p141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8" name="Google Shape;1818;p141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9" name="Google Shape;1819;p141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20" name="Google Shape;1820;p141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204648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mage">
  <p:cSld name="Title - Image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42"/>
          <p:cNvSpPr txBox="1">
            <a:spLocks noGrp="1"/>
          </p:cNvSpPr>
          <p:nvPr>
            <p:ph type="body" idx="1"/>
          </p:nvPr>
        </p:nvSpPr>
        <p:spPr>
          <a:xfrm>
            <a:off x="571184" y="1569721"/>
            <a:ext cx="7177600" cy="2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3" name="Google Shape;1823;p142"/>
          <p:cNvSpPr txBox="1">
            <a:spLocks noGrp="1"/>
          </p:cNvSpPr>
          <p:nvPr>
            <p:ph type="body" idx="2"/>
          </p:nvPr>
        </p:nvSpPr>
        <p:spPr>
          <a:xfrm>
            <a:off x="571184" y="4419917"/>
            <a:ext cx="7186000" cy="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75"/>
              <a:buNone/>
              <a:defRPr sz="2100">
                <a:solidFill>
                  <a:schemeClr val="lt1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142"/>
          <p:cNvSpPr txBox="1">
            <a:spLocks noGrp="1"/>
          </p:cNvSpPr>
          <p:nvPr>
            <p:ph type="body" idx="3"/>
          </p:nvPr>
        </p:nvSpPr>
        <p:spPr>
          <a:xfrm>
            <a:off x="571184" y="6050599"/>
            <a:ext cx="85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400" b="1">
                <a:solidFill>
                  <a:schemeClr val="lt1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5" name="Google Shape;1825;p142"/>
          <p:cNvSpPr/>
          <p:nvPr/>
        </p:nvSpPr>
        <p:spPr>
          <a:xfrm>
            <a:off x="0" y="6423660"/>
            <a:ext cx="708800" cy="4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42"/>
          <p:cNvSpPr/>
          <p:nvPr/>
        </p:nvSpPr>
        <p:spPr>
          <a:xfrm>
            <a:off x="0" y="6423660"/>
            <a:ext cx="708800" cy="4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42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42"/>
          <p:cNvSpPr txBox="1">
            <a:spLocks noGrp="1"/>
          </p:cNvSpPr>
          <p:nvPr>
            <p:ph type="sldNum" idx="12"/>
          </p:nvPr>
        </p:nvSpPr>
        <p:spPr>
          <a:xfrm>
            <a:off x="11187181" y="6531885"/>
            <a:ext cx="631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9188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1_Multi-use layout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43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43"/>
          <p:cNvSpPr txBox="1">
            <a:spLocks noGrp="1"/>
          </p:cNvSpPr>
          <p:nvPr>
            <p:ph type="body" idx="1"/>
          </p:nvPr>
        </p:nvSpPr>
        <p:spPr>
          <a:xfrm>
            <a:off x="369571" y="296883"/>
            <a:ext cx="114528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2" name="Google Shape;1832;p143"/>
          <p:cNvSpPr txBox="1">
            <a:spLocks noGrp="1"/>
          </p:cNvSpPr>
          <p:nvPr>
            <p:ph type="body" idx="2"/>
          </p:nvPr>
        </p:nvSpPr>
        <p:spPr>
          <a:xfrm>
            <a:off x="361792" y="1257617"/>
            <a:ext cx="114684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3" name="Google Shape;1833;p143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43"/>
          <p:cNvSpPr txBox="1">
            <a:spLocks noGrp="1"/>
          </p:cNvSpPr>
          <p:nvPr>
            <p:ph type="sldNum" idx="12"/>
          </p:nvPr>
        </p:nvSpPr>
        <p:spPr>
          <a:xfrm>
            <a:off x="11187181" y="6531885"/>
            <a:ext cx="631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6243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44"/>
          <p:cNvSpPr txBox="1">
            <a:spLocks noGrp="1"/>
          </p:cNvSpPr>
          <p:nvPr>
            <p:ph type="body" idx="1"/>
          </p:nvPr>
        </p:nvSpPr>
        <p:spPr>
          <a:xfrm>
            <a:off x="373348" y="1323500"/>
            <a:ext cx="11445200" cy="5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7" name="Google Shape;1837;p144"/>
          <p:cNvSpPr txBox="1">
            <a:spLocks noGrp="1"/>
          </p:cNvSpPr>
          <p:nvPr>
            <p:ph type="body" idx="2"/>
          </p:nvPr>
        </p:nvSpPr>
        <p:spPr>
          <a:xfrm>
            <a:off x="369571" y="320635"/>
            <a:ext cx="11452800" cy="9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8" name="Google Shape;1838;p144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144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144"/>
          <p:cNvSpPr txBox="1">
            <a:spLocks noGrp="1"/>
          </p:cNvSpPr>
          <p:nvPr>
            <p:ph type="sldNum" idx="12"/>
          </p:nvPr>
        </p:nvSpPr>
        <p:spPr>
          <a:xfrm>
            <a:off x="11187181" y="6531885"/>
            <a:ext cx="631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116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1_Agenda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45"/>
          <p:cNvSpPr/>
          <p:nvPr/>
        </p:nvSpPr>
        <p:spPr>
          <a:xfrm>
            <a:off x="7515697" y="2255573"/>
            <a:ext cx="4676305" cy="4602427"/>
          </a:xfrm>
          <a:custGeom>
            <a:avLst/>
            <a:gdLst/>
            <a:ahLst/>
            <a:cxnLst/>
            <a:rect l="l" t="t" r="r" b="b"/>
            <a:pathLst>
              <a:path w="4676305" h="4602426" extrusionOk="0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45"/>
          <p:cNvSpPr/>
          <p:nvPr/>
        </p:nvSpPr>
        <p:spPr>
          <a:xfrm flipH="1">
            <a:off x="0" y="91440"/>
            <a:ext cx="4197837" cy="6202045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71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45"/>
          <p:cNvSpPr/>
          <p:nvPr/>
        </p:nvSpPr>
        <p:spPr>
          <a:xfrm>
            <a:off x="9098925" y="2"/>
            <a:ext cx="3093076" cy="3047053"/>
          </a:xfrm>
          <a:custGeom>
            <a:avLst/>
            <a:gdLst/>
            <a:ahLst/>
            <a:cxnLst/>
            <a:rect l="l" t="t" r="r" b="b"/>
            <a:pathLst>
              <a:path w="3093076" h="3047053" extrusionOk="0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8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145"/>
          <p:cNvSpPr txBox="1">
            <a:spLocks noGrp="1"/>
          </p:cNvSpPr>
          <p:nvPr>
            <p:ph type="body" idx="1"/>
          </p:nvPr>
        </p:nvSpPr>
        <p:spPr>
          <a:xfrm>
            <a:off x="369571" y="308759"/>
            <a:ext cx="11452800" cy="9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6" name="Google Shape;1846;p145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145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145"/>
          <p:cNvSpPr txBox="1">
            <a:spLocks noGrp="1"/>
          </p:cNvSpPr>
          <p:nvPr>
            <p:ph type="sldNum" idx="12"/>
          </p:nvPr>
        </p:nvSpPr>
        <p:spPr>
          <a:xfrm>
            <a:off x="11187181" y="6531885"/>
            <a:ext cx="631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8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1727B8-6E18-4875-8DCD-0D920A092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F04F1-CA4E-4610-97AE-62C694B77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60DFB-B0C8-492B-88C2-31EE21C52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BD7FD-B28C-4EAE-B573-ADD13D18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C877E-679F-4602-96DC-BD145E3E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901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46"/>
          <p:cNvSpPr/>
          <p:nvPr/>
        </p:nvSpPr>
        <p:spPr>
          <a:xfrm>
            <a:off x="8032752" y="342900"/>
            <a:ext cx="1984137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46"/>
          <p:cNvSpPr/>
          <p:nvPr/>
        </p:nvSpPr>
        <p:spPr>
          <a:xfrm>
            <a:off x="6099175" y="3222627"/>
            <a:ext cx="4248541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46"/>
          <p:cNvSpPr/>
          <p:nvPr/>
        </p:nvSpPr>
        <p:spPr>
          <a:xfrm>
            <a:off x="9578869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146"/>
          <p:cNvSpPr/>
          <p:nvPr/>
        </p:nvSpPr>
        <p:spPr>
          <a:xfrm>
            <a:off x="8655051" y="3671381"/>
            <a:ext cx="2101853" cy="224840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1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146"/>
          <p:cNvSpPr/>
          <p:nvPr/>
        </p:nvSpPr>
        <p:spPr>
          <a:xfrm>
            <a:off x="8032752" y="342900"/>
            <a:ext cx="1984137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146"/>
          <p:cNvSpPr/>
          <p:nvPr/>
        </p:nvSpPr>
        <p:spPr>
          <a:xfrm>
            <a:off x="6099175" y="3222627"/>
            <a:ext cx="4248541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146"/>
          <p:cNvSpPr/>
          <p:nvPr/>
        </p:nvSpPr>
        <p:spPr>
          <a:xfrm>
            <a:off x="9578869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146"/>
          <p:cNvSpPr txBox="1">
            <a:spLocks noGrp="1"/>
          </p:cNvSpPr>
          <p:nvPr>
            <p:ph type="body" idx="1"/>
          </p:nvPr>
        </p:nvSpPr>
        <p:spPr>
          <a:xfrm>
            <a:off x="6426200" y="1206500"/>
            <a:ext cx="5397600" cy="5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>
                <a:solidFill>
                  <a:schemeClr val="lt1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0" name="Google Shape;1860;p146"/>
          <p:cNvSpPr/>
          <p:nvPr/>
        </p:nvSpPr>
        <p:spPr>
          <a:xfrm>
            <a:off x="8655051" y="3671381"/>
            <a:ext cx="2101853" cy="224840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46"/>
          <p:cNvSpPr txBox="1">
            <a:spLocks noGrp="1"/>
          </p:cNvSpPr>
          <p:nvPr>
            <p:ph type="body" idx="2"/>
          </p:nvPr>
        </p:nvSpPr>
        <p:spPr>
          <a:xfrm>
            <a:off x="403860" y="512763"/>
            <a:ext cx="53300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2" name="Google Shape;1862;p146"/>
          <p:cNvSpPr txBox="1">
            <a:spLocks noGrp="1"/>
          </p:cNvSpPr>
          <p:nvPr>
            <p:ph type="body" idx="3"/>
          </p:nvPr>
        </p:nvSpPr>
        <p:spPr>
          <a:xfrm>
            <a:off x="406084" y="1249997"/>
            <a:ext cx="53392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00"/>
              <a:buNone/>
              <a:defRPr sz="2000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3" name="Google Shape;1863;p146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146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146"/>
          <p:cNvSpPr txBox="1"/>
          <p:nvPr/>
        </p:nvSpPr>
        <p:spPr>
          <a:xfrm>
            <a:off x="11187181" y="6531885"/>
            <a:ext cx="631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303705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47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8" name="Google Shape;1868;p147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9" name="Google Shape;1869;p147"/>
          <p:cNvGrpSpPr/>
          <p:nvPr/>
        </p:nvGrpSpPr>
        <p:grpSpPr>
          <a:xfrm>
            <a:off x="0" y="1"/>
            <a:ext cx="12189400" cy="6858100"/>
            <a:chOff x="0" y="0"/>
            <a:chExt cx="12189400" cy="6858100"/>
          </a:xfrm>
        </p:grpSpPr>
        <p:cxnSp>
          <p:nvCxnSpPr>
            <p:cNvPr id="1870" name="Google Shape;1870;p147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1" name="Google Shape;1871;p147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2" name="Google Shape;1872;p147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3" name="Google Shape;1873;p147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74" name="Google Shape;1874;p147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928359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angerine">
  <p:cSld name="Quote - Tangerine">
    <p:bg>
      <p:bgPr>
        <a:solidFill>
          <a:schemeClr val="accent4"/>
        </a:solidFill>
        <a:effectLst/>
      </p:bgPr>
    </p:bg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48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7" name="Google Shape;1877;p148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8" name="Google Shape;1878;p148"/>
          <p:cNvGrpSpPr/>
          <p:nvPr/>
        </p:nvGrpSpPr>
        <p:grpSpPr>
          <a:xfrm>
            <a:off x="0" y="1"/>
            <a:ext cx="12189400" cy="6858100"/>
            <a:chOff x="0" y="0"/>
            <a:chExt cx="12189400" cy="6858100"/>
          </a:xfrm>
        </p:grpSpPr>
        <p:cxnSp>
          <p:nvCxnSpPr>
            <p:cNvPr id="1879" name="Google Shape;1879;p148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0" name="Google Shape;1880;p148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1" name="Google Shape;1881;p148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2" name="Google Shape;1882;p148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83" name="Google Shape;1883;p148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126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Violet">
  <p:cSld name="Quote - Violet">
    <p:bg>
      <p:bgPr>
        <a:solidFill>
          <a:schemeClr val="accent5"/>
        </a:solidFill>
        <a:effectLst/>
      </p:bgPr>
    </p:bg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49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6" name="Google Shape;1886;p149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7" name="Google Shape;1887;p149"/>
          <p:cNvGrpSpPr/>
          <p:nvPr/>
        </p:nvGrpSpPr>
        <p:grpSpPr>
          <a:xfrm>
            <a:off x="0" y="1"/>
            <a:ext cx="12189400" cy="6858100"/>
            <a:chOff x="0" y="0"/>
            <a:chExt cx="12189400" cy="6858100"/>
          </a:xfrm>
        </p:grpSpPr>
        <p:cxnSp>
          <p:nvCxnSpPr>
            <p:cNvPr id="1888" name="Google Shape;1888;p149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9" name="Google Shape;1889;p149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0" name="Google Shape;1890;p149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1" name="Google Shape;1891;p149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92" name="Google Shape;1892;p149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39711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nchy">
  <p:cSld name="Quote - Punchy">
    <p:bg>
      <p:bgPr>
        <a:solidFill>
          <a:schemeClr val="accent6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50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5" name="Google Shape;1895;p150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6" name="Google Shape;1896;p150"/>
          <p:cNvGrpSpPr/>
          <p:nvPr/>
        </p:nvGrpSpPr>
        <p:grpSpPr>
          <a:xfrm>
            <a:off x="0" y="1"/>
            <a:ext cx="12189400" cy="6858100"/>
            <a:chOff x="0" y="0"/>
            <a:chExt cx="12189400" cy="6858100"/>
          </a:xfrm>
        </p:grpSpPr>
        <p:cxnSp>
          <p:nvCxnSpPr>
            <p:cNvPr id="1897" name="Google Shape;1897;p150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8" name="Google Shape;1898;p150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9" name="Google Shape;1899;p150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0" name="Google Shape;1900;p150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01" name="Google Shape;1901;p150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894278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">
  <p:cSld name="1_Quote - Frost">
    <p:bg>
      <p:bgPr>
        <a:solidFill>
          <a:schemeClr val="accent3"/>
        </a:solidFill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3" name="Google Shape;1903;p151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1904" name="Google Shape;1904;p151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905" name="Google Shape;1905;p151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06" name="Google Shape;1906;p151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907" name="Google Shape;1907;p151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1908" name="Google Shape;1908;p151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09" name="Google Shape;1909;p151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910" name="Google Shape;1910;p151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911" name="Google Shape;1911;p151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1912" name="Google Shape;1912;p151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913" name="Google Shape;1913;p151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14" name="Google Shape;1914;p151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915" name="Google Shape;1915;p151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1916" name="Google Shape;1916;p151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17" name="Google Shape;1917;p151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918" name="Google Shape;1918;p151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151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3057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no dice Light SKO">
  <p:cSld name="Multi-use layout no dice Light SKO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21"/>
          <p:cNvSpPr txBox="1">
            <a:spLocks noGrp="1"/>
          </p:cNvSpPr>
          <p:nvPr>
            <p:ph type="body" idx="2"/>
          </p:nvPr>
        </p:nvSpPr>
        <p:spPr>
          <a:xfrm>
            <a:off x="381000" y="1261874"/>
            <a:ext cx="1143000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11289992" y="6463404"/>
            <a:ext cx="59677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2" name="Google Shape;212;p21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056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0877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Multi-use layou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body" idx="1"/>
          </p:nvPr>
        </p:nvSpPr>
        <p:spPr>
          <a:xfrm>
            <a:off x="369570" y="296883"/>
            <a:ext cx="11452860" cy="93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body" idx="2"/>
          </p:nvPr>
        </p:nvSpPr>
        <p:spPr>
          <a:xfrm>
            <a:off x="361793" y="1257618"/>
            <a:ext cx="11468417" cy="39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sz="2133" b="0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ldNum" idx="12"/>
          </p:nvPr>
        </p:nvSpPr>
        <p:spPr>
          <a:xfrm>
            <a:off x="11543869" y="6494181"/>
            <a:ext cx="3429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21" name="Google Shape;221;p23"/>
          <p:cNvGrpSpPr/>
          <p:nvPr/>
        </p:nvGrpSpPr>
        <p:grpSpPr>
          <a:xfrm>
            <a:off x="460261" y="6501392"/>
            <a:ext cx="180255" cy="177913"/>
            <a:chOff x="2940050" y="1514475"/>
            <a:chExt cx="4643438" cy="4583113"/>
          </a:xfrm>
        </p:grpSpPr>
        <p:sp>
          <p:nvSpPr>
            <p:cNvPr id="222" name="Google Shape;222;p23"/>
            <p:cNvSpPr/>
            <p:nvPr/>
          </p:nvSpPr>
          <p:spPr>
            <a:xfrm>
              <a:off x="5507038" y="1514475"/>
              <a:ext cx="1576387" cy="1741488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5970588" y="2924175"/>
              <a:ext cx="1612900" cy="1784350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5499100" y="4398963"/>
              <a:ext cx="1590675" cy="1698625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3435350" y="4359275"/>
              <a:ext cx="1571625" cy="1736725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940050" y="2924175"/>
              <a:ext cx="1606550" cy="1771650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424238" y="1514475"/>
              <a:ext cx="1598612" cy="1708150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4724400" y="3267075"/>
              <a:ext cx="1071563" cy="1093788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23"/>
          <p:cNvSpPr/>
          <p:nvPr/>
        </p:nvSpPr>
        <p:spPr>
          <a:xfrm>
            <a:off x="636015" y="6492242"/>
            <a:ext cx="2680541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2018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562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>
            <a:spLocks noGrp="1"/>
          </p:cNvSpPr>
          <p:nvPr>
            <p:ph type="ctrTitle"/>
          </p:nvPr>
        </p:nvSpPr>
        <p:spPr>
          <a:xfrm>
            <a:off x="914400" y="453331"/>
            <a:ext cx="10363200" cy="95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Clr>
                <a:srgbClr val="24BFF2"/>
              </a:buClr>
              <a:buSzPts val="2850"/>
              <a:buFont typeface="Trebuchet MS"/>
              <a:buNone/>
              <a:defRPr sz="3800">
                <a:solidFill>
                  <a:srgbClr val="24BF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4"/>
          <p:cNvSpPr>
            <a:spLocks noGrp="1"/>
          </p:cNvSpPr>
          <p:nvPr>
            <p:ph type="pic" idx="2"/>
          </p:nvPr>
        </p:nvSpPr>
        <p:spPr>
          <a:xfrm>
            <a:off x="6502400" y="1777245"/>
            <a:ext cx="4775200" cy="433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body" idx="1"/>
          </p:nvPr>
        </p:nvSpPr>
        <p:spPr>
          <a:xfrm>
            <a:off x="914400" y="1777245"/>
            <a:ext cx="5181600" cy="4338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31789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sz="2000" b="0" i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lvl="1" indent="-4190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350"/>
              <a:buFont typeface="Arial"/>
              <a:buChar char="•"/>
              <a:defRPr sz="1800" b="0" i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lvl="2" indent="-3936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•"/>
              <a:defRPr sz="1400" b="0" i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lvl="3" indent="-3936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•"/>
              <a:defRPr sz="1400" b="0" i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lvl="4" indent="-3936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050"/>
              <a:buFont typeface="Arial"/>
              <a:buChar char="•"/>
              <a:defRPr sz="1400" b="0" i="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ldNum" idx="12"/>
          </p:nvPr>
        </p:nvSpPr>
        <p:spPr>
          <a:xfrm>
            <a:off x="9911245" y="6420243"/>
            <a:ext cx="167115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5" name="Google Shape;235;p24" descr="Logo + Wordmark - Blue.e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126" y="6358434"/>
            <a:ext cx="1636223" cy="289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rgbClr val="434C64">
              <a:alpha val="81176"/>
            </a:srgb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6688943" y="-4"/>
            <a:ext cx="2511183" cy="720000"/>
          </a:xfrm>
          <a:prstGeom prst="flowChartInputOutpu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5"/>
          <p:cNvSpPr/>
          <p:nvPr/>
        </p:nvSpPr>
        <p:spPr>
          <a:xfrm rot="-5400000" flipH="1">
            <a:off x="10576408" y="-895588"/>
            <a:ext cx="720000" cy="2511187"/>
          </a:xfrm>
          <a:prstGeom prst="flowChartManualInpu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7200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tillium Web"/>
              <a:buNone/>
              <a:defRPr sz="27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71233" y="116202"/>
            <a:ext cx="2044568" cy="487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0406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">
  <p:cSld name="Multi-use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11162868" y="6427394"/>
            <a:ext cx="432232" cy="25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4" name="Google Shape;24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26"/>
          <p:cNvGrpSpPr/>
          <p:nvPr/>
        </p:nvGrpSpPr>
        <p:grpSpPr>
          <a:xfrm>
            <a:off x="610755" y="6435219"/>
            <a:ext cx="2945020" cy="246221"/>
            <a:chOff x="610755" y="6435209"/>
            <a:chExt cx="2945020" cy="246221"/>
          </a:xfrm>
        </p:grpSpPr>
        <p:grpSp>
          <p:nvGrpSpPr>
            <p:cNvPr id="246" name="Google Shape;246;p26"/>
            <p:cNvGrpSpPr/>
            <p:nvPr/>
          </p:nvGrpSpPr>
          <p:grpSpPr>
            <a:xfrm>
              <a:off x="610755" y="6449956"/>
              <a:ext cx="180255" cy="177913"/>
              <a:chOff x="2940050" y="1514475"/>
              <a:chExt cx="4643438" cy="4583113"/>
            </a:xfrm>
          </p:grpSpPr>
          <p:sp>
            <p:nvSpPr>
              <p:cNvPr id="247" name="Google Shape;247;p26"/>
              <p:cNvSpPr/>
              <p:nvPr/>
            </p:nvSpPr>
            <p:spPr>
              <a:xfrm>
                <a:off x="5507038" y="1514475"/>
                <a:ext cx="1576387" cy="1741488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4837" extrusionOk="0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5970588" y="2924175"/>
                <a:ext cx="1612900" cy="1784350"/>
              </a:xfrm>
              <a:custGeom>
                <a:avLst/>
                <a:gdLst/>
                <a:ahLst/>
                <a:cxnLst/>
                <a:rect l="l" t="t" r="r" b="b"/>
                <a:pathLst>
                  <a:path w="4479" h="4958" extrusionOk="0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5499100" y="4398963"/>
                <a:ext cx="1590675" cy="1698625"/>
              </a:xfrm>
              <a:custGeom>
                <a:avLst/>
                <a:gdLst/>
                <a:ahLst/>
                <a:cxnLst/>
                <a:rect l="l" t="t" r="r" b="b"/>
                <a:pathLst>
                  <a:path w="4419" h="4720" extrusionOk="0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3435350" y="4359275"/>
                <a:ext cx="1571625" cy="1736725"/>
              </a:xfrm>
              <a:custGeom>
                <a:avLst/>
                <a:gdLst/>
                <a:ahLst/>
                <a:cxnLst/>
                <a:rect l="l" t="t" r="r" b="b"/>
                <a:pathLst>
                  <a:path w="4367" h="4826" extrusionOk="0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2940050" y="2924175"/>
                <a:ext cx="1606550" cy="1771650"/>
              </a:xfrm>
              <a:custGeom>
                <a:avLst/>
                <a:gdLst/>
                <a:ahLst/>
                <a:cxnLst/>
                <a:rect l="l" t="t" r="r" b="b"/>
                <a:pathLst>
                  <a:path w="4462" h="4920" extrusionOk="0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26"/>
              <p:cNvSpPr/>
              <p:nvPr/>
            </p:nvSpPr>
            <p:spPr>
              <a:xfrm>
                <a:off x="3424238" y="1514475"/>
                <a:ext cx="1598612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4746" extrusionOk="0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26"/>
              <p:cNvSpPr/>
              <p:nvPr/>
            </p:nvSpPr>
            <p:spPr>
              <a:xfrm>
                <a:off x="4724400" y="3267075"/>
                <a:ext cx="1071563" cy="1093788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38" extrusionOk="0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4" name="Google Shape;254;p26"/>
            <p:cNvSpPr/>
            <p:nvPr/>
          </p:nvSpPr>
          <p:spPr>
            <a:xfrm>
              <a:off x="789632" y="6435209"/>
              <a:ext cx="2766143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rPr>
                <a:t>© 2018 Snowflake Computing Inc. All Rights Reserved.</a:t>
              </a: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1394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for charts and graphs)">
  <p:cSld name="Title only (for charts and graphs)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ctrTitle"/>
          </p:nvPr>
        </p:nvSpPr>
        <p:spPr>
          <a:xfrm>
            <a:off x="914400" y="580934"/>
            <a:ext cx="10363200" cy="83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10526"/>
              </a:lnSpc>
              <a:spcBef>
                <a:spcPts val="0"/>
              </a:spcBef>
              <a:spcAft>
                <a:spcPts val="0"/>
              </a:spcAft>
              <a:buClr>
                <a:srgbClr val="24BFF2"/>
              </a:buClr>
              <a:buSzPts val="2850"/>
              <a:buFont typeface="Trebuchet MS"/>
              <a:buNone/>
              <a:defRPr sz="3800">
                <a:solidFill>
                  <a:srgbClr val="24BFF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ldNum" idx="12"/>
          </p:nvPr>
        </p:nvSpPr>
        <p:spPr>
          <a:xfrm>
            <a:off x="9911245" y="6420243"/>
            <a:ext cx="167115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>
                <a:solidFill>
                  <a:srgbClr val="24BF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8" name="Google Shape;258;p27" descr="Logo + Wordmark - Blue.em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126" y="6358434"/>
            <a:ext cx="1636223" cy="289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46892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SKO">
  <p:cSld name="Header SKO">
    <p:bg>
      <p:bgPr>
        <a:solidFill>
          <a:srgbClr val="196393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64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8"/>
          <p:cNvGrpSpPr/>
          <p:nvPr/>
        </p:nvGrpSpPr>
        <p:grpSpPr>
          <a:xfrm>
            <a:off x="3197499" y="894979"/>
            <a:ext cx="5797003" cy="4876800"/>
            <a:chOff x="1689100" y="11113"/>
            <a:chExt cx="6740525" cy="5670550"/>
          </a:xfrm>
        </p:grpSpPr>
        <p:sp>
          <p:nvSpPr>
            <p:cNvPr id="262" name="Google Shape;262;p28"/>
            <p:cNvSpPr/>
            <p:nvPr/>
          </p:nvSpPr>
          <p:spPr>
            <a:xfrm>
              <a:off x="3275013" y="3238500"/>
              <a:ext cx="42862" cy="42863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5556250" y="552450"/>
              <a:ext cx="874713" cy="1322388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427663" y="681038"/>
              <a:ext cx="874712" cy="13223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3700463" y="552450"/>
              <a:ext cx="874712" cy="1322388"/>
            </a:xfrm>
            <a:custGeom>
              <a:avLst/>
              <a:gdLst/>
              <a:ahLst/>
              <a:cxnLst/>
              <a:rect l="l" t="t" r="r" b="b"/>
              <a:pathLst>
                <a:path w="2429" h="3674" extrusionOk="0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3829050" y="681038"/>
              <a:ext cx="874713" cy="13223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4787900" y="1319213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1543" h="1544" extrusionOk="0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4719638" y="1019175"/>
              <a:ext cx="138112" cy="161925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956300" y="890588"/>
              <a:ext cx="138113" cy="161925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4037013" y="890588"/>
              <a:ext cx="138112" cy="161925"/>
            </a:xfrm>
            <a:custGeom>
              <a:avLst/>
              <a:gdLst/>
              <a:ahLst/>
              <a:cxnLst/>
              <a:rect l="l" t="t" r="r" b="b"/>
              <a:pathLst>
                <a:path w="385" h="450" extrusionOk="0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4967288" y="2462213"/>
              <a:ext cx="136525" cy="142875"/>
            </a:xfrm>
            <a:custGeom>
              <a:avLst/>
              <a:gdLst/>
              <a:ahLst/>
              <a:cxnLst/>
              <a:rect l="l" t="t" r="r" b="b"/>
              <a:pathLst>
                <a:path w="380" h="396" extrusionOk="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456238" y="2508250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345113" y="2252663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649913" y="2281238"/>
              <a:ext cx="117475" cy="147637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295900" y="2606675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5572125" y="2917825"/>
              <a:ext cx="160338" cy="165100"/>
            </a:xfrm>
            <a:custGeom>
              <a:avLst/>
              <a:gdLst/>
              <a:ahLst/>
              <a:cxnLst/>
              <a:rect l="l" t="t" r="r" b="b"/>
              <a:pathLst>
                <a:path w="446" h="457" extrusionOk="0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5145088" y="2716213"/>
              <a:ext cx="120650" cy="142875"/>
            </a:xfrm>
            <a:custGeom>
              <a:avLst/>
              <a:gdLst/>
              <a:ahLst/>
              <a:cxnLst/>
              <a:rect l="l" t="t" r="r" b="b"/>
              <a:pathLst>
                <a:path w="333" h="399" extrusionOk="0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4540250" y="2508250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79" h="455" extrusionOk="0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4649788" y="2252663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79" h="456" extrusionOk="0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4365625" y="2281238"/>
              <a:ext cx="115888" cy="147637"/>
            </a:xfrm>
            <a:custGeom>
              <a:avLst/>
              <a:gdLst/>
              <a:ahLst/>
              <a:cxnLst/>
              <a:rect l="l" t="t" r="r" b="b"/>
              <a:pathLst>
                <a:path w="324" h="409" extrusionOk="0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4148138" y="2549525"/>
              <a:ext cx="117475" cy="147638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4699000" y="2606675"/>
              <a:ext cx="136525" cy="165100"/>
            </a:xfrm>
            <a:custGeom>
              <a:avLst/>
              <a:gdLst/>
              <a:ahLst/>
              <a:cxnLst/>
              <a:rect l="l" t="t" r="r" b="b"/>
              <a:pathLst>
                <a:path w="380" h="457" extrusionOk="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4808538" y="2352675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4400550" y="2917825"/>
              <a:ext cx="160338" cy="165100"/>
            </a:xfrm>
            <a:custGeom>
              <a:avLst/>
              <a:gdLst/>
              <a:ahLst/>
              <a:cxnLst/>
              <a:rect l="l" t="t" r="r" b="b"/>
              <a:pathLst>
                <a:path w="447" h="457" extrusionOk="0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4857750" y="2705100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5867400" y="2527300"/>
              <a:ext cx="115888" cy="147638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3956050" y="808038"/>
              <a:ext cx="874713" cy="13223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5300663" y="808038"/>
              <a:ext cx="874712" cy="13223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594100" y="2009775"/>
              <a:ext cx="2943225" cy="1271588"/>
            </a:xfrm>
            <a:custGeom>
              <a:avLst/>
              <a:gdLst/>
              <a:ahLst/>
              <a:cxnLst/>
              <a:rect l="l" t="t" r="r" b="b"/>
              <a:pathLst>
                <a:path w="8176" h="3534" extrusionOk="0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381375" y="3238500"/>
              <a:ext cx="149225" cy="42863"/>
            </a:xfrm>
            <a:custGeom>
              <a:avLst/>
              <a:gdLst/>
              <a:ahLst/>
              <a:cxnLst/>
              <a:rect l="l" t="t" r="r" b="b"/>
              <a:pathLst>
                <a:path w="416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600825" y="3238500"/>
              <a:ext cx="149225" cy="42863"/>
            </a:xfrm>
            <a:custGeom>
              <a:avLst/>
              <a:gdLst/>
              <a:ahLst/>
              <a:cxnLst/>
              <a:rect l="l" t="t" r="r" b="b"/>
              <a:pathLst>
                <a:path w="415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815138" y="3238500"/>
              <a:ext cx="42862" cy="42863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4597400" y="3367088"/>
              <a:ext cx="938213" cy="128587"/>
            </a:xfrm>
            <a:custGeom>
              <a:avLst/>
              <a:gdLst/>
              <a:ahLst/>
              <a:cxnLst/>
              <a:rect l="l" t="t" r="r" b="b"/>
              <a:pathLst>
                <a:path w="2606" h="357" extrusionOk="0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576888" y="3367088"/>
              <a:ext cx="255587" cy="42862"/>
            </a:xfrm>
            <a:custGeom>
              <a:avLst/>
              <a:gdLst/>
              <a:ahLst/>
              <a:cxnLst/>
              <a:rect l="l" t="t" r="r" b="b"/>
              <a:pathLst>
                <a:path w="712" h="120" extrusionOk="0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4298950" y="3367088"/>
              <a:ext cx="255588" cy="42862"/>
            </a:xfrm>
            <a:custGeom>
              <a:avLst/>
              <a:gdLst/>
              <a:ahLst/>
              <a:cxnLst/>
              <a:rect l="l" t="t" r="r" b="b"/>
              <a:pathLst>
                <a:path w="711" h="120" extrusionOk="0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6345238" y="33972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065713" y="360363"/>
              <a:ext cx="128587" cy="128587"/>
            </a:xfrm>
            <a:custGeom>
              <a:avLst/>
              <a:gdLst/>
              <a:ahLst/>
              <a:cxnLst/>
              <a:rect l="l" t="t" r="r" b="b"/>
              <a:pathLst>
                <a:path w="357" h="356" extrusionOk="0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6591300" y="639763"/>
              <a:ext cx="80963" cy="80962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95750" y="28575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3419475" y="53022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3535363" y="34925"/>
              <a:ext cx="119062" cy="117475"/>
            </a:xfrm>
            <a:custGeom>
              <a:avLst/>
              <a:gdLst/>
              <a:ahLst/>
              <a:cxnLst/>
              <a:rect l="l" t="t" r="r" b="b"/>
              <a:pathLst>
                <a:path w="330" h="326" extrusionOk="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4633913" y="11113"/>
              <a:ext cx="68262" cy="68262"/>
            </a:xfrm>
            <a:custGeom>
              <a:avLst/>
              <a:gdLst/>
              <a:ahLst/>
              <a:cxnLst/>
              <a:rect l="l" t="t" r="r" b="b"/>
              <a:pathLst>
                <a:path w="190" h="188" extrusionOk="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6651625" y="95250"/>
              <a:ext cx="115888" cy="114300"/>
            </a:xfrm>
            <a:custGeom>
              <a:avLst/>
              <a:gdLst/>
              <a:ahLst/>
              <a:cxnLst/>
              <a:rect l="l" t="t" r="r" b="b"/>
              <a:pathLst>
                <a:path w="324" h="319" extrusionOk="0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5759450" y="44450"/>
              <a:ext cx="100013" cy="100013"/>
            </a:xfrm>
            <a:custGeom>
              <a:avLst/>
              <a:gdLst/>
              <a:ahLst/>
              <a:cxnLst/>
              <a:rect l="l" t="t" r="r" b="b"/>
              <a:pathLst>
                <a:path w="279" h="276" extrusionOk="0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2995613" y="3690938"/>
              <a:ext cx="919162" cy="895350"/>
            </a:xfrm>
            <a:custGeom>
              <a:avLst/>
              <a:gdLst/>
              <a:ahLst/>
              <a:cxnLst/>
              <a:rect l="l" t="t" r="r" b="b"/>
              <a:pathLst>
                <a:path w="2552" h="2486" extrusionOk="0">
                  <a:moveTo>
                    <a:pt x="2551" y="2485"/>
                  </a:moveTo>
                  <a:lnTo>
                    <a:pt x="1905" y="2485"/>
                  </a:lnTo>
                  <a:lnTo>
                    <a:pt x="1752" y="2037"/>
                  </a:lnTo>
                  <a:lnTo>
                    <a:pt x="799" y="2037"/>
                  </a:lnTo>
                  <a:lnTo>
                    <a:pt x="646" y="2485"/>
                  </a:lnTo>
                  <a:lnTo>
                    <a:pt x="0" y="2485"/>
                  </a:lnTo>
                  <a:lnTo>
                    <a:pt x="948" y="0"/>
                  </a:lnTo>
                  <a:lnTo>
                    <a:pt x="1603" y="0"/>
                  </a:lnTo>
                  <a:lnTo>
                    <a:pt x="2551" y="2485"/>
                  </a:lnTo>
                  <a:close/>
                  <a:moveTo>
                    <a:pt x="961" y="1565"/>
                  </a:moveTo>
                  <a:lnTo>
                    <a:pt x="1590" y="1565"/>
                  </a:lnTo>
                  <a:lnTo>
                    <a:pt x="1275" y="646"/>
                  </a:lnTo>
                  <a:lnTo>
                    <a:pt x="961" y="1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3992563" y="3690938"/>
              <a:ext cx="615950" cy="895350"/>
            </a:xfrm>
            <a:custGeom>
              <a:avLst/>
              <a:gdLst/>
              <a:ahLst/>
              <a:cxnLst/>
              <a:rect l="l" t="t" r="r" b="b"/>
              <a:pathLst>
                <a:path w="1711" h="2486" extrusionOk="0">
                  <a:moveTo>
                    <a:pt x="0" y="2485"/>
                  </a:moveTo>
                  <a:lnTo>
                    <a:pt x="0" y="0"/>
                  </a:lnTo>
                  <a:lnTo>
                    <a:pt x="601" y="0"/>
                  </a:lnTo>
                  <a:lnTo>
                    <a:pt x="601" y="1967"/>
                  </a:lnTo>
                  <a:lnTo>
                    <a:pt x="1710" y="1967"/>
                  </a:lnTo>
                  <a:lnTo>
                    <a:pt x="1710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4741863" y="3690938"/>
              <a:ext cx="615950" cy="895350"/>
            </a:xfrm>
            <a:custGeom>
              <a:avLst/>
              <a:gdLst/>
              <a:ahLst/>
              <a:cxnLst/>
              <a:rect l="l" t="t" r="r" b="b"/>
              <a:pathLst>
                <a:path w="1710" h="2486" extrusionOk="0">
                  <a:moveTo>
                    <a:pt x="0" y="2485"/>
                  </a:moveTo>
                  <a:lnTo>
                    <a:pt x="0" y="0"/>
                  </a:lnTo>
                  <a:lnTo>
                    <a:pt x="600" y="0"/>
                  </a:lnTo>
                  <a:lnTo>
                    <a:pt x="600" y="1967"/>
                  </a:lnTo>
                  <a:lnTo>
                    <a:pt x="1709" y="1967"/>
                  </a:lnTo>
                  <a:lnTo>
                    <a:pt x="1709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5756275" y="3690938"/>
              <a:ext cx="215900" cy="895350"/>
            </a:xfrm>
            <a:custGeom>
              <a:avLst/>
              <a:gdLst/>
              <a:ahLst/>
              <a:cxnLst/>
              <a:rect l="l" t="t" r="r" b="b"/>
              <a:pathLst>
                <a:path w="601" h="2486" extrusionOk="0">
                  <a:moveTo>
                    <a:pt x="0" y="0"/>
                  </a:moveTo>
                  <a:lnTo>
                    <a:pt x="600" y="0"/>
                  </a:lnTo>
                  <a:lnTo>
                    <a:pt x="600" y="2485"/>
                  </a:lnTo>
                  <a:lnTo>
                    <a:pt x="0" y="2485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6157913" y="3690938"/>
              <a:ext cx="811212" cy="895350"/>
            </a:xfrm>
            <a:custGeom>
              <a:avLst/>
              <a:gdLst/>
              <a:ahLst/>
              <a:cxnLst/>
              <a:rect l="l" t="t" r="r" b="b"/>
              <a:pathLst>
                <a:path w="2253" h="2486" extrusionOk="0">
                  <a:moveTo>
                    <a:pt x="2252" y="2485"/>
                  </a:moveTo>
                  <a:lnTo>
                    <a:pt x="1789" y="2485"/>
                  </a:lnTo>
                  <a:lnTo>
                    <a:pt x="596" y="1035"/>
                  </a:lnTo>
                  <a:lnTo>
                    <a:pt x="596" y="2485"/>
                  </a:lnTo>
                  <a:lnTo>
                    <a:pt x="0" y="2485"/>
                  </a:lnTo>
                  <a:lnTo>
                    <a:pt x="0" y="0"/>
                  </a:lnTo>
                  <a:lnTo>
                    <a:pt x="463" y="0"/>
                  </a:lnTo>
                  <a:lnTo>
                    <a:pt x="1656" y="1425"/>
                  </a:lnTo>
                  <a:lnTo>
                    <a:pt x="1656" y="0"/>
                  </a:lnTo>
                  <a:lnTo>
                    <a:pt x="2252" y="0"/>
                  </a:lnTo>
                  <a:lnTo>
                    <a:pt x="2252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4773613" y="5226050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4976813" y="5232400"/>
              <a:ext cx="255587" cy="247650"/>
            </a:xfrm>
            <a:custGeom>
              <a:avLst/>
              <a:gdLst/>
              <a:ahLst/>
              <a:cxnLst/>
              <a:rect l="l" t="t" r="r" b="b"/>
              <a:pathLst>
                <a:path w="708" h="690" extrusionOk="0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5253038" y="5232400"/>
              <a:ext cx="171450" cy="247650"/>
            </a:xfrm>
            <a:custGeom>
              <a:avLst/>
              <a:gdLst/>
              <a:ahLst/>
              <a:cxnLst/>
              <a:rect l="l" t="t" r="r" b="b"/>
              <a:pathLst>
                <a:path w="476" h="690" extrusionOk="0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5459413" y="5232400"/>
              <a:ext cx="180975" cy="247650"/>
            </a:xfrm>
            <a:custGeom>
              <a:avLst/>
              <a:gdLst/>
              <a:ahLst/>
              <a:cxnLst/>
              <a:rect l="l" t="t" r="r" b="b"/>
              <a:pathLst>
                <a:path w="502" h="690" extrusionOk="0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5664200" y="5226050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5981700" y="5232400"/>
              <a:ext cx="227013" cy="247650"/>
            </a:xfrm>
            <a:custGeom>
              <a:avLst/>
              <a:gdLst/>
              <a:ahLst/>
              <a:cxnLst/>
              <a:rect l="l" t="t" r="r" b="b"/>
              <a:pathLst>
                <a:path w="631" h="690" extrusionOk="0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6237288" y="5232400"/>
              <a:ext cx="60325" cy="247650"/>
            </a:xfrm>
            <a:custGeom>
              <a:avLst/>
              <a:gdLst/>
              <a:ahLst/>
              <a:cxnLst/>
              <a:rect l="l" t="t" r="r" b="b"/>
              <a:pathLst>
                <a:path w="168" h="690" extrusionOk="0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6334125" y="5226050"/>
              <a:ext cx="212725" cy="260350"/>
            </a:xfrm>
            <a:custGeom>
              <a:avLst/>
              <a:gdLst/>
              <a:ahLst/>
              <a:cxnLst/>
              <a:rect l="l" t="t" r="r" b="b"/>
              <a:pathLst>
                <a:path w="592" h="721" extrusionOk="0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6577013" y="5232400"/>
              <a:ext cx="227012" cy="247650"/>
            </a:xfrm>
            <a:custGeom>
              <a:avLst/>
              <a:gdLst/>
              <a:ahLst/>
              <a:cxnLst/>
              <a:rect l="l" t="t" r="r" b="b"/>
              <a:pathLst>
                <a:path w="632" h="690" extrusionOk="0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6804025" y="5226050"/>
              <a:ext cx="255588" cy="260350"/>
            </a:xfrm>
            <a:custGeom>
              <a:avLst/>
              <a:gdLst/>
              <a:ahLst/>
              <a:cxnLst/>
              <a:rect l="l" t="t" r="r" b="b"/>
              <a:pathLst>
                <a:path w="708" h="721" extrusionOk="0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7096125" y="5232400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6" h="690" extrusionOk="0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7318375" y="5232400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7" h="690" extrusionOk="0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7600950" y="5226050"/>
              <a:ext cx="190500" cy="254000"/>
            </a:xfrm>
            <a:custGeom>
              <a:avLst/>
              <a:gdLst/>
              <a:ahLst/>
              <a:cxnLst/>
              <a:rect l="l" t="t" r="r" b="b"/>
              <a:pathLst>
                <a:path w="530" h="705" extrusionOk="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7823200" y="5226050"/>
              <a:ext cx="231775" cy="258763"/>
            </a:xfrm>
            <a:custGeom>
              <a:avLst/>
              <a:gdLst/>
              <a:ahLst/>
              <a:cxnLst/>
              <a:rect l="l" t="t" r="r" b="b"/>
              <a:pathLst>
                <a:path w="642" h="720" extrusionOk="0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8075613" y="5232400"/>
              <a:ext cx="111125" cy="247650"/>
            </a:xfrm>
            <a:custGeom>
              <a:avLst/>
              <a:gdLst/>
              <a:ahLst/>
              <a:cxnLst/>
              <a:rect l="l" t="t" r="r" b="b"/>
              <a:pathLst>
                <a:path w="307" h="690" extrusionOk="0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8223250" y="5229225"/>
              <a:ext cx="206375" cy="255588"/>
            </a:xfrm>
            <a:custGeom>
              <a:avLst/>
              <a:gdLst/>
              <a:ahLst/>
              <a:cxnLst/>
              <a:rect l="l" t="t" r="r" b="b"/>
              <a:pathLst>
                <a:path w="573" h="709" extrusionOk="0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1689100" y="5072063"/>
              <a:ext cx="2657475" cy="609600"/>
            </a:xfrm>
            <a:custGeom>
              <a:avLst/>
              <a:gdLst/>
              <a:ahLst/>
              <a:cxnLst/>
              <a:rect l="l" t="t" r="r" b="b"/>
              <a:pathLst>
                <a:path w="7380" h="1692" extrusionOk="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" name="Google Shape;327;p28"/>
            <p:cNvCxnSpPr/>
            <p:nvPr/>
          </p:nvCxnSpPr>
          <p:spPr>
            <a:xfrm>
              <a:off x="4546600" y="5138737"/>
              <a:ext cx="0" cy="447677"/>
            </a:xfrm>
            <a:prstGeom prst="straightConnector1">
              <a:avLst/>
            </a:prstGeom>
            <a:solidFill>
              <a:schemeClr val="lt2"/>
            </a:solidFill>
            <a:ln w="14025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328" name="Google Shape;328;p28"/>
            <p:cNvSpPr/>
            <p:nvPr/>
          </p:nvSpPr>
          <p:spPr>
            <a:xfrm>
              <a:off x="5527675" y="1347788"/>
              <a:ext cx="492125" cy="450850"/>
            </a:xfrm>
            <a:custGeom>
              <a:avLst/>
              <a:gdLst/>
              <a:ahLst/>
              <a:cxnLst/>
              <a:rect l="l" t="t" r="r" b="b"/>
              <a:pathLst>
                <a:path w="1365" h="1253" extrusionOk="0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4143375" y="1347788"/>
              <a:ext cx="490538" cy="450850"/>
            </a:xfrm>
            <a:custGeom>
              <a:avLst/>
              <a:gdLst/>
              <a:ahLst/>
              <a:cxnLst/>
              <a:rect l="l" t="t" r="r" b="b"/>
              <a:pathLst>
                <a:path w="1364" h="1253" extrusionOk="0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4629150" y="936625"/>
              <a:ext cx="874713" cy="1046163"/>
            </a:xfrm>
            <a:custGeom>
              <a:avLst/>
              <a:gdLst/>
              <a:ahLst/>
              <a:cxnLst/>
              <a:rect l="l" t="t" r="r" b="b"/>
              <a:pathLst>
                <a:path w="2429" h="2904" extrusionOk="0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132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C2A7-11F3-459A-8D5C-9BAED8F4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53322-235D-4A73-A961-61E59351F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E0C0A-FAC2-45BA-BE38-DA5E58A7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694D8-31E7-4EFC-9E4D-F4D30693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99B03-D137-4D71-BEF8-D50021B4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035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/ image - SKO ">
  <p:cSld name="Title w/ image - SKO ">
    <p:bg>
      <p:bgPr>
        <a:solidFill>
          <a:srgbClr val="196393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2"/>
            <a:ext cx="1219199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9"/>
          <p:cNvSpPr txBox="1">
            <a:spLocks noGrp="1"/>
          </p:cNvSpPr>
          <p:nvPr>
            <p:ph type="body" idx="1"/>
          </p:nvPr>
        </p:nvSpPr>
        <p:spPr>
          <a:xfrm>
            <a:off x="571186" y="1569723"/>
            <a:ext cx="7177681" cy="277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4" name="Google Shape;334;p29"/>
          <p:cNvSpPr txBox="1">
            <a:spLocks noGrp="1"/>
          </p:cNvSpPr>
          <p:nvPr>
            <p:ph type="body" idx="2"/>
          </p:nvPr>
        </p:nvSpPr>
        <p:spPr>
          <a:xfrm>
            <a:off x="571186" y="4419919"/>
            <a:ext cx="7185977" cy="96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29"/>
          <p:cNvSpPr txBox="1">
            <a:spLocks noGrp="1"/>
          </p:cNvSpPr>
          <p:nvPr>
            <p:ph type="body" idx="3"/>
          </p:nvPr>
        </p:nvSpPr>
        <p:spPr>
          <a:xfrm>
            <a:off x="571184" y="6050599"/>
            <a:ext cx="859567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1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636017" y="6491347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29"/>
          <p:cNvGrpSpPr/>
          <p:nvPr/>
        </p:nvGrpSpPr>
        <p:grpSpPr>
          <a:xfrm>
            <a:off x="571185" y="821509"/>
            <a:ext cx="5876751" cy="531481"/>
            <a:chOff x="1687668" y="6432550"/>
            <a:chExt cx="6740525" cy="609600"/>
          </a:xfrm>
        </p:grpSpPr>
        <p:sp>
          <p:nvSpPr>
            <p:cNvPr id="338" name="Google Shape;338;p29"/>
            <p:cNvSpPr/>
            <p:nvPr/>
          </p:nvSpPr>
          <p:spPr>
            <a:xfrm>
              <a:off x="4772181" y="6586537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4975381" y="6592887"/>
              <a:ext cx="255587" cy="247650"/>
            </a:xfrm>
            <a:custGeom>
              <a:avLst/>
              <a:gdLst/>
              <a:ahLst/>
              <a:cxnLst/>
              <a:rect l="l" t="t" r="r" b="b"/>
              <a:pathLst>
                <a:path w="708" h="690" extrusionOk="0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5251606" y="6592887"/>
              <a:ext cx="171450" cy="247650"/>
            </a:xfrm>
            <a:custGeom>
              <a:avLst/>
              <a:gdLst/>
              <a:ahLst/>
              <a:cxnLst/>
              <a:rect l="l" t="t" r="r" b="b"/>
              <a:pathLst>
                <a:path w="476" h="690" extrusionOk="0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5457981" y="6592887"/>
              <a:ext cx="180975" cy="247650"/>
            </a:xfrm>
            <a:custGeom>
              <a:avLst/>
              <a:gdLst/>
              <a:ahLst/>
              <a:cxnLst/>
              <a:rect l="l" t="t" r="r" b="b"/>
              <a:pathLst>
                <a:path w="502" h="690" extrusionOk="0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5662768" y="6586537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5980268" y="6592887"/>
              <a:ext cx="227013" cy="247650"/>
            </a:xfrm>
            <a:custGeom>
              <a:avLst/>
              <a:gdLst/>
              <a:ahLst/>
              <a:cxnLst/>
              <a:rect l="l" t="t" r="r" b="b"/>
              <a:pathLst>
                <a:path w="631" h="690" extrusionOk="0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6235856" y="6592887"/>
              <a:ext cx="60325" cy="247650"/>
            </a:xfrm>
            <a:custGeom>
              <a:avLst/>
              <a:gdLst/>
              <a:ahLst/>
              <a:cxnLst/>
              <a:rect l="l" t="t" r="r" b="b"/>
              <a:pathLst>
                <a:path w="168" h="690" extrusionOk="0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6332693" y="6586537"/>
              <a:ext cx="212725" cy="260350"/>
            </a:xfrm>
            <a:custGeom>
              <a:avLst/>
              <a:gdLst/>
              <a:ahLst/>
              <a:cxnLst/>
              <a:rect l="l" t="t" r="r" b="b"/>
              <a:pathLst>
                <a:path w="592" h="721" extrusionOk="0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6575581" y="6592887"/>
              <a:ext cx="227012" cy="247650"/>
            </a:xfrm>
            <a:custGeom>
              <a:avLst/>
              <a:gdLst/>
              <a:ahLst/>
              <a:cxnLst/>
              <a:rect l="l" t="t" r="r" b="b"/>
              <a:pathLst>
                <a:path w="632" h="690" extrusionOk="0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6802593" y="6586537"/>
              <a:ext cx="255588" cy="260350"/>
            </a:xfrm>
            <a:custGeom>
              <a:avLst/>
              <a:gdLst/>
              <a:ahLst/>
              <a:cxnLst/>
              <a:rect l="l" t="t" r="r" b="b"/>
              <a:pathLst>
                <a:path w="708" h="721" extrusionOk="0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7094693" y="6592887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6" h="690" extrusionOk="0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7316943" y="6592887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7" h="690" extrusionOk="0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7599518" y="6586537"/>
              <a:ext cx="190500" cy="254000"/>
            </a:xfrm>
            <a:custGeom>
              <a:avLst/>
              <a:gdLst/>
              <a:ahLst/>
              <a:cxnLst/>
              <a:rect l="l" t="t" r="r" b="b"/>
              <a:pathLst>
                <a:path w="530" h="705" extrusionOk="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7821768" y="6586537"/>
              <a:ext cx="231775" cy="258763"/>
            </a:xfrm>
            <a:custGeom>
              <a:avLst/>
              <a:gdLst/>
              <a:ahLst/>
              <a:cxnLst/>
              <a:rect l="l" t="t" r="r" b="b"/>
              <a:pathLst>
                <a:path w="642" h="720" extrusionOk="0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8074181" y="6592887"/>
              <a:ext cx="111125" cy="247650"/>
            </a:xfrm>
            <a:custGeom>
              <a:avLst/>
              <a:gdLst/>
              <a:ahLst/>
              <a:cxnLst/>
              <a:rect l="l" t="t" r="r" b="b"/>
              <a:pathLst>
                <a:path w="307" h="690" extrusionOk="0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8221818" y="6589712"/>
              <a:ext cx="206375" cy="255588"/>
            </a:xfrm>
            <a:custGeom>
              <a:avLst/>
              <a:gdLst/>
              <a:ahLst/>
              <a:cxnLst/>
              <a:rect l="l" t="t" r="r" b="b"/>
              <a:pathLst>
                <a:path w="573" h="709" extrusionOk="0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687668" y="6432550"/>
              <a:ext cx="2657475" cy="609600"/>
            </a:xfrm>
            <a:custGeom>
              <a:avLst/>
              <a:gdLst/>
              <a:ahLst/>
              <a:cxnLst/>
              <a:rect l="l" t="t" r="r" b="b"/>
              <a:pathLst>
                <a:path w="7380" h="1692" extrusionOk="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5" name="Google Shape;355;p29"/>
            <p:cNvCxnSpPr/>
            <p:nvPr/>
          </p:nvCxnSpPr>
          <p:spPr>
            <a:xfrm>
              <a:off x="4545168" y="6492875"/>
              <a:ext cx="0" cy="454025"/>
            </a:xfrm>
            <a:prstGeom prst="straightConnector1">
              <a:avLst/>
            </a:prstGeom>
            <a:solidFill>
              <a:schemeClr val="lt1"/>
            </a:solidFill>
            <a:ln w="14025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356" name="Google Shape;356;p29"/>
          <p:cNvSpPr txBox="1">
            <a:spLocks noGrp="1"/>
          </p:cNvSpPr>
          <p:nvPr>
            <p:ph type="body" idx="4"/>
          </p:nvPr>
        </p:nvSpPr>
        <p:spPr>
          <a:xfrm>
            <a:off x="571184" y="5689863"/>
            <a:ext cx="859567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1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2815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 SKO">
  <p:cSld name="Title - Dark SKO">
    <p:bg>
      <p:bgPr>
        <a:solidFill>
          <a:srgbClr val="196393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30"/>
          <p:cNvGrpSpPr/>
          <p:nvPr/>
        </p:nvGrpSpPr>
        <p:grpSpPr>
          <a:xfrm>
            <a:off x="6526527" y="1140068"/>
            <a:ext cx="5205939" cy="5062931"/>
            <a:chOff x="3397816" y="827390"/>
            <a:chExt cx="2357769" cy="2293001"/>
          </a:xfrm>
        </p:grpSpPr>
        <p:sp>
          <p:nvSpPr>
            <p:cNvPr id="359" name="Google Shape;359;p30"/>
            <p:cNvSpPr/>
            <p:nvPr/>
          </p:nvSpPr>
          <p:spPr>
            <a:xfrm>
              <a:off x="3397816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4898974" y="1183615"/>
              <a:ext cx="575601" cy="870192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4814358" y="1268231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3677781" y="1183615"/>
              <a:ext cx="575601" cy="870192"/>
            </a:xfrm>
            <a:custGeom>
              <a:avLst/>
              <a:gdLst/>
              <a:ahLst/>
              <a:cxnLst/>
              <a:rect l="l" t="t" r="r" b="b"/>
              <a:pathLst>
                <a:path w="2429" h="3674" extrusionOk="0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3762397" y="1268231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4393365" y="1688180"/>
              <a:ext cx="365627" cy="365627"/>
            </a:xfrm>
            <a:custGeom>
              <a:avLst/>
              <a:gdLst/>
              <a:ahLst/>
              <a:cxnLst/>
              <a:rect l="l" t="t" r="r" b="b"/>
              <a:pathLst>
                <a:path w="1543" h="1544" extrusionOk="0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4348445" y="1490741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5162226" y="1406125"/>
              <a:ext cx="90885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3899247" y="1406125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5" h="450" extrusionOk="0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4511410" y="2440326"/>
              <a:ext cx="89840" cy="94018"/>
            </a:xfrm>
            <a:custGeom>
              <a:avLst/>
              <a:gdLst/>
              <a:ahLst/>
              <a:cxnLst/>
              <a:rect l="l" t="t" r="r" b="b"/>
              <a:pathLst>
                <a:path w="380" h="396" extrusionOk="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4833162" y="2470621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4760036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4960609" y="2321236"/>
              <a:ext cx="77304" cy="97152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4727652" y="2535389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490942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6" h="457" extrusionOk="0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4628411" y="2607470"/>
              <a:ext cx="79393" cy="94018"/>
            </a:xfrm>
            <a:custGeom>
              <a:avLst/>
              <a:gdLst/>
              <a:ahLst/>
              <a:cxnLst/>
              <a:rect l="l" t="t" r="r" b="b"/>
              <a:pathLst>
                <a:path w="333" h="399" extrusionOk="0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4230400" y="2470621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79" h="455" extrusionOk="0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4302481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79" h="456" extrusionOk="0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4115488" y="2321236"/>
              <a:ext cx="76260" cy="97152"/>
            </a:xfrm>
            <a:custGeom>
              <a:avLst/>
              <a:gdLst/>
              <a:ahLst/>
              <a:cxnLst/>
              <a:rect l="l" t="t" r="r" b="b"/>
              <a:pathLst>
                <a:path w="324" h="409" extrusionOk="0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3972372" y="2497782"/>
              <a:ext cx="77304" cy="97153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4334864" y="2535389"/>
              <a:ext cx="89840" cy="108643"/>
            </a:xfrm>
            <a:custGeom>
              <a:avLst/>
              <a:gdLst/>
              <a:ahLst/>
              <a:cxnLst/>
              <a:rect l="l" t="t" r="r" b="b"/>
              <a:pathLst>
                <a:path w="380" h="457" extrusionOk="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4406945" y="2368245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413847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7" h="457" extrusionOk="0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4439329" y="2600157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5103725" y="2483156"/>
              <a:ext cx="76260" cy="97153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3845969" y="1351803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4730786" y="1351803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3607789" y="2142601"/>
              <a:ext cx="1936777" cy="836763"/>
            </a:xfrm>
            <a:custGeom>
              <a:avLst/>
              <a:gdLst/>
              <a:ahLst/>
              <a:cxnLst/>
              <a:rect l="l" t="t" r="r" b="b"/>
              <a:pathLst>
                <a:path w="8176" h="3534" extrusionOk="0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3467807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6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5586353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5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727380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268007" y="3035775"/>
              <a:ext cx="617387" cy="84616"/>
            </a:xfrm>
            <a:custGeom>
              <a:avLst/>
              <a:gdLst/>
              <a:ahLst/>
              <a:cxnLst/>
              <a:rect l="l" t="t" r="r" b="b"/>
              <a:pathLst>
                <a:path w="2606" h="357" extrusionOk="0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912555" y="3035775"/>
              <a:ext cx="168188" cy="28205"/>
            </a:xfrm>
            <a:custGeom>
              <a:avLst/>
              <a:gdLst/>
              <a:ahLst/>
              <a:cxnLst/>
              <a:rect l="l" t="t" r="r" b="b"/>
              <a:pathLst>
                <a:path w="712" h="120" extrusionOk="0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4071613" y="3035775"/>
              <a:ext cx="168189" cy="28205"/>
            </a:xfrm>
            <a:custGeom>
              <a:avLst/>
              <a:gdLst/>
              <a:ahLst/>
              <a:cxnLst/>
              <a:rect l="l" t="t" r="r" b="b"/>
              <a:pathLst>
                <a:path w="711" h="120" extrusionOk="0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418165" y="1043632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4576178" y="1057213"/>
              <a:ext cx="84616" cy="84616"/>
            </a:xfrm>
            <a:custGeom>
              <a:avLst/>
              <a:gdLst/>
              <a:ahLst/>
              <a:cxnLst/>
              <a:rect l="l" t="t" r="r" b="b"/>
              <a:pathLst>
                <a:path w="357" h="356" extrusionOk="0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580085" y="1241071"/>
              <a:ext cx="53277" cy="53277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3937898" y="1008114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3492878" y="1168990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3569138" y="843059"/>
              <a:ext cx="78348" cy="77304"/>
            </a:xfrm>
            <a:custGeom>
              <a:avLst/>
              <a:gdLst/>
              <a:ahLst/>
              <a:cxnLst/>
              <a:rect l="l" t="t" r="r" b="b"/>
              <a:pathLst>
                <a:path w="330" h="326" extrusionOk="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4292034" y="827390"/>
              <a:ext cx="44920" cy="44920"/>
            </a:xfrm>
            <a:custGeom>
              <a:avLst/>
              <a:gdLst/>
              <a:ahLst/>
              <a:cxnLst/>
              <a:rect l="l" t="t" r="r" b="b"/>
              <a:pathLst>
                <a:path w="190" h="188" extrusionOk="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5619781" y="882756"/>
              <a:ext cx="76260" cy="75215"/>
            </a:xfrm>
            <a:custGeom>
              <a:avLst/>
              <a:gdLst/>
              <a:ahLst/>
              <a:cxnLst/>
              <a:rect l="l" t="t" r="r" b="b"/>
              <a:pathLst>
                <a:path w="324" h="319" extrusionOk="0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5032689" y="849327"/>
              <a:ext cx="65813" cy="65813"/>
            </a:xfrm>
            <a:custGeom>
              <a:avLst/>
              <a:gdLst/>
              <a:ahLst/>
              <a:cxnLst/>
              <a:rect l="l" t="t" r="r" b="b"/>
              <a:pathLst>
                <a:path w="279" h="276" extrusionOk="0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4880171" y="1706983"/>
              <a:ext cx="323841" cy="296680"/>
            </a:xfrm>
            <a:custGeom>
              <a:avLst/>
              <a:gdLst/>
              <a:ahLst/>
              <a:cxnLst/>
              <a:rect l="l" t="t" r="r" b="b"/>
              <a:pathLst>
                <a:path w="1365" h="1253" extrusionOk="0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3969238" y="1706983"/>
              <a:ext cx="322797" cy="296680"/>
            </a:xfrm>
            <a:custGeom>
              <a:avLst/>
              <a:gdLst/>
              <a:ahLst/>
              <a:cxnLst/>
              <a:rect l="l" t="t" r="r" b="b"/>
              <a:pathLst>
                <a:path w="1364" h="1253" extrusionOk="0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4288900" y="1436419"/>
              <a:ext cx="575601" cy="688423"/>
            </a:xfrm>
            <a:custGeom>
              <a:avLst/>
              <a:gdLst/>
              <a:ahLst/>
              <a:cxnLst/>
              <a:rect l="l" t="t" r="r" b="b"/>
              <a:pathLst>
                <a:path w="2429" h="2904" extrusionOk="0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30"/>
          <p:cNvSpPr txBox="1">
            <a:spLocks noGrp="1"/>
          </p:cNvSpPr>
          <p:nvPr>
            <p:ph type="body" idx="1"/>
          </p:nvPr>
        </p:nvSpPr>
        <p:spPr>
          <a:xfrm>
            <a:off x="571186" y="1569723"/>
            <a:ext cx="7177681" cy="277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30"/>
          <p:cNvSpPr txBox="1">
            <a:spLocks noGrp="1"/>
          </p:cNvSpPr>
          <p:nvPr>
            <p:ph type="body" idx="2"/>
          </p:nvPr>
        </p:nvSpPr>
        <p:spPr>
          <a:xfrm>
            <a:off x="571186" y="4419919"/>
            <a:ext cx="7185977" cy="96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75"/>
              <a:buNone/>
              <a:defRPr sz="2100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30"/>
          <p:cNvSpPr/>
          <p:nvPr/>
        </p:nvSpPr>
        <p:spPr>
          <a:xfrm>
            <a:off x="636017" y="6491347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30"/>
          <p:cNvGrpSpPr/>
          <p:nvPr/>
        </p:nvGrpSpPr>
        <p:grpSpPr>
          <a:xfrm>
            <a:off x="571185" y="821509"/>
            <a:ext cx="5876751" cy="531481"/>
            <a:chOff x="1687668" y="6432550"/>
            <a:chExt cx="6740525" cy="609600"/>
          </a:xfrm>
        </p:grpSpPr>
        <p:sp>
          <p:nvSpPr>
            <p:cNvPr id="409" name="Google Shape;409;p30"/>
            <p:cNvSpPr/>
            <p:nvPr/>
          </p:nvSpPr>
          <p:spPr>
            <a:xfrm>
              <a:off x="4772181" y="6586537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4975381" y="6592887"/>
              <a:ext cx="255587" cy="247650"/>
            </a:xfrm>
            <a:custGeom>
              <a:avLst/>
              <a:gdLst/>
              <a:ahLst/>
              <a:cxnLst/>
              <a:rect l="l" t="t" r="r" b="b"/>
              <a:pathLst>
                <a:path w="708" h="690" extrusionOk="0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5251606" y="6592887"/>
              <a:ext cx="171450" cy="247650"/>
            </a:xfrm>
            <a:custGeom>
              <a:avLst/>
              <a:gdLst/>
              <a:ahLst/>
              <a:cxnLst/>
              <a:rect l="l" t="t" r="r" b="b"/>
              <a:pathLst>
                <a:path w="476" h="690" extrusionOk="0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5457981" y="6592887"/>
              <a:ext cx="180975" cy="247650"/>
            </a:xfrm>
            <a:custGeom>
              <a:avLst/>
              <a:gdLst/>
              <a:ahLst/>
              <a:cxnLst/>
              <a:rect l="l" t="t" r="r" b="b"/>
              <a:pathLst>
                <a:path w="502" h="690" extrusionOk="0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5662768" y="6586537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5980268" y="6592887"/>
              <a:ext cx="227013" cy="247650"/>
            </a:xfrm>
            <a:custGeom>
              <a:avLst/>
              <a:gdLst/>
              <a:ahLst/>
              <a:cxnLst/>
              <a:rect l="l" t="t" r="r" b="b"/>
              <a:pathLst>
                <a:path w="631" h="690" extrusionOk="0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6235856" y="6592887"/>
              <a:ext cx="60325" cy="247650"/>
            </a:xfrm>
            <a:custGeom>
              <a:avLst/>
              <a:gdLst/>
              <a:ahLst/>
              <a:cxnLst/>
              <a:rect l="l" t="t" r="r" b="b"/>
              <a:pathLst>
                <a:path w="168" h="690" extrusionOk="0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6332693" y="6586537"/>
              <a:ext cx="212725" cy="260350"/>
            </a:xfrm>
            <a:custGeom>
              <a:avLst/>
              <a:gdLst/>
              <a:ahLst/>
              <a:cxnLst/>
              <a:rect l="l" t="t" r="r" b="b"/>
              <a:pathLst>
                <a:path w="592" h="721" extrusionOk="0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6575581" y="6592887"/>
              <a:ext cx="227012" cy="247650"/>
            </a:xfrm>
            <a:custGeom>
              <a:avLst/>
              <a:gdLst/>
              <a:ahLst/>
              <a:cxnLst/>
              <a:rect l="l" t="t" r="r" b="b"/>
              <a:pathLst>
                <a:path w="632" h="690" extrusionOk="0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6802593" y="6586537"/>
              <a:ext cx="255588" cy="260350"/>
            </a:xfrm>
            <a:custGeom>
              <a:avLst/>
              <a:gdLst/>
              <a:ahLst/>
              <a:cxnLst/>
              <a:rect l="l" t="t" r="r" b="b"/>
              <a:pathLst>
                <a:path w="708" h="721" extrusionOk="0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7094693" y="6592887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6" h="690" extrusionOk="0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7316943" y="6592887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7" h="690" extrusionOk="0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7599518" y="6586537"/>
              <a:ext cx="190500" cy="254000"/>
            </a:xfrm>
            <a:custGeom>
              <a:avLst/>
              <a:gdLst/>
              <a:ahLst/>
              <a:cxnLst/>
              <a:rect l="l" t="t" r="r" b="b"/>
              <a:pathLst>
                <a:path w="530" h="705" extrusionOk="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7821768" y="6586537"/>
              <a:ext cx="231775" cy="258763"/>
            </a:xfrm>
            <a:custGeom>
              <a:avLst/>
              <a:gdLst/>
              <a:ahLst/>
              <a:cxnLst/>
              <a:rect l="l" t="t" r="r" b="b"/>
              <a:pathLst>
                <a:path w="642" h="720" extrusionOk="0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8074181" y="6592887"/>
              <a:ext cx="111125" cy="247650"/>
            </a:xfrm>
            <a:custGeom>
              <a:avLst/>
              <a:gdLst/>
              <a:ahLst/>
              <a:cxnLst/>
              <a:rect l="l" t="t" r="r" b="b"/>
              <a:pathLst>
                <a:path w="307" h="690" extrusionOk="0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8221818" y="6589712"/>
              <a:ext cx="206375" cy="255588"/>
            </a:xfrm>
            <a:custGeom>
              <a:avLst/>
              <a:gdLst/>
              <a:ahLst/>
              <a:cxnLst/>
              <a:rect l="l" t="t" r="r" b="b"/>
              <a:pathLst>
                <a:path w="573" h="709" extrusionOk="0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687668" y="6432550"/>
              <a:ext cx="2657475" cy="609600"/>
            </a:xfrm>
            <a:custGeom>
              <a:avLst/>
              <a:gdLst/>
              <a:ahLst/>
              <a:cxnLst/>
              <a:rect l="l" t="t" r="r" b="b"/>
              <a:pathLst>
                <a:path w="7380" h="1692" extrusionOk="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6" name="Google Shape;426;p30"/>
            <p:cNvCxnSpPr/>
            <p:nvPr/>
          </p:nvCxnSpPr>
          <p:spPr>
            <a:xfrm>
              <a:off x="4545168" y="6492875"/>
              <a:ext cx="0" cy="454025"/>
            </a:xfrm>
            <a:prstGeom prst="straightConnector1">
              <a:avLst/>
            </a:prstGeom>
            <a:solidFill>
              <a:schemeClr val="lt1"/>
            </a:solidFill>
            <a:ln w="14025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427" name="Google Shape;427;p30"/>
          <p:cNvSpPr txBox="1">
            <a:spLocks noGrp="1"/>
          </p:cNvSpPr>
          <p:nvPr>
            <p:ph type="body" idx="3"/>
          </p:nvPr>
        </p:nvSpPr>
        <p:spPr>
          <a:xfrm>
            <a:off x="571184" y="6050599"/>
            <a:ext cx="859567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1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30"/>
          <p:cNvSpPr txBox="1">
            <a:spLocks noGrp="1"/>
          </p:cNvSpPr>
          <p:nvPr>
            <p:ph type="body" idx="4"/>
          </p:nvPr>
        </p:nvSpPr>
        <p:spPr>
          <a:xfrm>
            <a:off x="571184" y="5689863"/>
            <a:ext cx="859567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 b="1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2860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Dark SKO">
  <p:cSld name="Multi-use layout Dark SKO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31"/>
          <p:cNvGrpSpPr/>
          <p:nvPr/>
        </p:nvGrpSpPr>
        <p:grpSpPr>
          <a:xfrm>
            <a:off x="3087271" y="455109"/>
            <a:ext cx="6017460" cy="5852160"/>
            <a:chOff x="3397816" y="827390"/>
            <a:chExt cx="2357769" cy="2293001"/>
          </a:xfrm>
        </p:grpSpPr>
        <p:sp>
          <p:nvSpPr>
            <p:cNvPr id="431" name="Google Shape;431;p31"/>
            <p:cNvSpPr/>
            <p:nvPr/>
          </p:nvSpPr>
          <p:spPr>
            <a:xfrm>
              <a:off x="3397816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898974" y="1183615"/>
              <a:ext cx="575601" cy="870192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814358" y="1268231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3677781" y="1183615"/>
              <a:ext cx="575601" cy="870192"/>
            </a:xfrm>
            <a:custGeom>
              <a:avLst/>
              <a:gdLst/>
              <a:ahLst/>
              <a:cxnLst/>
              <a:rect l="l" t="t" r="r" b="b"/>
              <a:pathLst>
                <a:path w="2429" h="3674" extrusionOk="0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3762397" y="1268231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393365" y="1688180"/>
              <a:ext cx="365627" cy="365627"/>
            </a:xfrm>
            <a:custGeom>
              <a:avLst/>
              <a:gdLst/>
              <a:ahLst/>
              <a:cxnLst/>
              <a:rect l="l" t="t" r="r" b="b"/>
              <a:pathLst>
                <a:path w="1543" h="1544" extrusionOk="0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348445" y="1490741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5162226" y="1406125"/>
              <a:ext cx="90885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3899247" y="1406125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5" h="450" extrusionOk="0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511410" y="2440326"/>
              <a:ext cx="89840" cy="94018"/>
            </a:xfrm>
            <a:custGeom>
              <a:avLst/>
              <a:gdLst/>
              <a:ahLst/>
              <a:cxnLst/>
              <a:rect l="l" t="t" r="r" b="b"/>
              <a:pathLst>
                <a:path w="380" h="396" extrusionOk="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833162" y="2470621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760036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960609" y="2321236"/>
              <a:ext cx="77304" cy="97152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727652" y="2535389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90942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6" h="457" extrusionOk="0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4628411" y="2607470"/>
              <a:ext cx="79393" cy="94018"/>
            </a:xfrm>
            <a:custGeom>
              <a:avLst/>
              <a:gdLst/>
              <a:ahLst/>
              <a:cxnLst/>
              <a:rect l="l" t="t" r="r" b="b"/>
              <a:pathLst>
                <a:path w="333" h="399" extrusionOk="0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230400" y="2470621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79" h="455" extrusionOk="0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302481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79" h="456" extrusionOk="0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115488" y="2321236"/>
              <a:ext cx="76260" cy="97152"/>
            </a:xfrm>
            <a:custGeom>
              <a:avLst/>
              <a:gdLst/>
              <a:ahLst/>
              <a:cxnLst/>
              <a:rect l="l" t="t" r="r" b="b"/>
              <a:pathLst>
                <a:path w="324" h="409" extrusionOk="0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3972372" y="2497782"/>
              <a:ext cx="77304" cy="97153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334864" y="2535389"/>
              <a:ext cx="89840" cy="108643"/>
            </a:xfrm>
            <a:custGeom>
              <a:avLst/>
              <a:gdLst/>
              <a:ahLst/>
              <a:cxnLst/>
              <a:rect l="l" t="t" r="r" b="b"/>
              <a:pathLst>
                <a:path w="380" h="457" extrusionOk="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406945" y="2368245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413847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7" h="457" extrusionOk="0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439329" y="2600157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5103725" y="2483156"/>
              <a:ext cx="76260" cy="97153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3845969" y="1351803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4730786" y="1351803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3607789" y="2142601"/>
              <a:ext cx="1936777" cy="836763"/>
            </a:xfrm>
            <a:custGeom>
              <a:avLst/>
              <a:gdLst/>
              <a:ahLst/>
              <a:cxnLst/>
              <a:rect l="l" t="t" r="r" b="b"/>
              <a:pathLst>
                <a:path w="8176" h="3534" extrusionOk="0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3467807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6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5586353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5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5727380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4268007" y="3035775"/>
              <a:ext cx="617387" cy="84616"/>
            </a:xfrm>
            <a:custGeom>
              <a:avLst/>
              <a:gdLst/>
              <a:ahLst/>
              <a:cxnLst/>
              <a:rect l="l" t="t" r="r" b="b"/>
              <a:pathLst>
                <a:path w="2606" h="357" extrusionOk="0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4912555" y="3035775"/>
              <a:ext cx="168188" cy="28205"/>
            </a:xfrm>
            <a:custGeom>
              <a:avLst/>
              <a:gdLst/>
              <a:ahLst/>
              <a:cxnLst/>
              <a:rect l="l" t="t" r="r" b="b"/>
              <a:pathLst>
                <a:path w="712" h="120" extrusionOk="0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4071613" y="3035775"/>
              <a:ext cx="168189" cy="28205"/>
            </a:xfrm>
            <a:custGeom>
              <a:avLst/>
              <a:gdLst/>
              <a:ahLst/>
              <a:cxnLst/>
              <a:rect l="l" t="t" r="r" b="b"/>
              <a:pathLst>
                <a:path w="711" h="120" extrusionOk="0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5418165" y="1043632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4576178" y="1057213"/>
              <a:ext cx="84616" cy="84616"/>
            </a:xfrm>
            <a:custGeom>
              <a:avLst/>
              <a:gdLst/>
              <a:ahLst/>
              <a:cxnLst/>
              <a:rect l="l" t="t" r="r" b="b"/>
              <a:pathLst>
                <a:path w="357" h="356" extrusionOk="0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5580085" y="1241071"/>
              <a:ext cx="53277" cy="53277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3937898" y="1008114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3492878" y="1168990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3569138" y="843059"/>
              <a:ext cx="78348" cy="77304"/>
            </a:xfrm>
            <a:custGeom>
              <a:avLst/>
              <a:gdLst/>
              <a:ahLst/>
              <a:cxnLst/>
              <a:rect l="l" t="t" r="r" b="b"/>
              <a:pathLst>
                <a:path w="330" h="326" extrusionOk="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4292034" y="827390"/>
              <a:ext cx="44920" cy="44920"/>
            </a:xfrm>
            <a:custGeom>
              <a:avLst/>
              <a:gdLst/>
              <a:ahLst/>
              <a:cxnLst/>
              <a:rect l="l" t="t" r="r" b="b"/>
              <a:pathLst>
                <a:path w="190" h="188" extrusionOk="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5619781" y="882756"/>
              <a:ext cx="76260" cy="75215"/>
            </a:xfrm>
            <a:custGeom>
              <a:avLst/>
              <a:gdLst/>
              <a:ahLst/>
              <a:cxnLst/>
              <a:rect l="l" t="t" r="r" b="b"/>
              <a:pathLst>
                <a:path w="324" h="319" extrusionOk="0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032689" y="849327"/>
              <a:ext cx="65813" cy="65813"/>
            </a:xfrm>
            <a:custGeom>
              <a:avLst/>
              <a:gdLst/>
              <a:ahLst/>
              <a:cxnLst/>
              <a:rect l="l" t="t" r="r" b="b"/>
              <a:pathLst>
                <a:path w="279" h="276" extrusionOk="0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4880171" y="1706983"/>
              <a:ext cx="323841" cy="296680"/>
            </a:xfrm>
            <a:custGeom>
              <a:avLst/>
              <a:gdLst/>
              <a:ahLst/>
              <a:cxnLst/>
              <a:rect l="l" t="t" r="r" b="b"/>
              <a:pathLst>
                <a:path w="1365" h="1253" extrusionOk="0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3969238" y="1706983"/>
              <a:ext cx="322797" cy="296680"/>
            </a:xfrm>
            <a:custGeom>
              <a:avLst/>
              <a:gdLst/>
              <a:ahLst/>
              <a:cxnLst/>
              <a:rect l="l" t="t" r="r" b="b"/>
              <a:pathLst>
                <a:path w="1364" h="1253" extrusionOk="0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4288900" y="1436419"/>
              <a:ext cx="575601" cy="688423"/>
            </a:xfrm>
            <a:custGeom>
              <a:avLst/>
              <a:gdLst/>
              <a:ahLst/>
              <a:cxnLst/>
              <a:rect l="l" t="t" r="r" b="b"/>
              <a:pathLst>
                <a:path w="2429" h="2904" extrusionOk="0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dk2">
                <a:alpha val="8784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" name="Google Shape;477;p31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body" idx="2"/>
          </p:nvPr>
        </p:nvSpPr>
        <p:spPr>
          <a:xfrm>
            <a:off x="381000" y="1261874"/>
            <a:ext cx="1143000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>
            <a:spLocks noGrp="1"/>
          </p:cNvSpPr>
          <p:nvPr>
            <p:ph type="sldNum" idx="12"/>
          </p:nvPr>
        </p:nvSpPr>
        <p:spPr>
          <a:xfrm>
            <a:off x="11289992" y="6463404"/>
            <a:ext cx="59677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0" name="Google Shape;480;p31"/>
          <p:cNvSpPr/>
          <p:nvPr/>
        </p:nvSpPr>
        <p:spPr>
          <a:xfrm>
            <a:off x="460261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1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3399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no dice Dark SKO">
  <p:cSld name="Multi-use layout no dice Dark SKO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32"/>
          <p:cNvSpPr txBox="1">
            <a:spLocks noGrp="1"/>
          </p:cNvSpPr>
          <p:nvPr>
            <p:ph type="body" idx="2"/>
          </p:nvPr>
        </p:nvSpPr>
        <p:spPr>
          <a:xfrm>
            <a:off x="381000" y="1261874"/>
            <a:ext cx="1143000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5" name="Google Shape;485;p32"/>
          <p:cNvSpPr txBox="1">
            <a:spLocks noGrp="1"/>
          </p:cNvSpPr>
          <p:nvPr>
            <p:ph type="sldNum" idx="12"/>
          </p:nvPr>
        </p:nvSpPr>
        <p:spPr>
          <a:xfrm>
            <a:off x="11289992" y="6463404"/>
            <a:ext cx="59677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6" name="Google Shape;486;p32"/>
          <p:cNvSpPr/>
          <p:nvPr/>
        </p:nvSpPr>
        <p:spPr>
          <a:xfrm>
            <a:off x="460261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2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696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Light SKO">
  <p:cSld name="Multi-use layout Light SKO">
    <p:bg>
      <p:bgPr>
        <a:solidFill>
          <a:schemeClr val="lt1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33"/>
          <p:cNvGrpSpPr/>
          <p:nvPr/>
        </p:nvGrpSpPr>
        <p:grpSpPr>
          <a:xfrm>
            <a:off x="3087271" y="455109"/>
            <a:ext cx="6017460" cy="5852160"/>
            <a:chOff x="3397816" y="827390"/>
            <a:chExt cx="2357769" cy="2293001"/>
          </a:xfrm>
        </p:grpSpPr>
        <p:sp>
          <p:nvSpPr>
            <p:cNvPr id="490" name="Google Shape;490;p33"/>
            <p:cNvSpPr/>
            <p:nvPr/>
          </p:nvSpPr>
          <p:spPr>
            <a:xfrm>
              <a:off x="3397816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4898974" y="1183615"/>
              <a:ext cx="575601" cy="870192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4814358" y="1268231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3677781" y="1183615"/>
              <a:ext cx="575601" cy="870192"/>
            </a:xfrm>
            <a:custGeom>
              <a:avLst/>
              <a:gdLst/>
              <a:ahLst/>
              <a:cxnLst/>
              <a:rect l="l" t="t" r="r" b="b"/>
              <a:pathLst>
                <a:path w="2429" h="3674" extrusionOk="0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3762397" y="1268231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4393365" y="1688180"/>
              <a:ext cx="365627" cy="365627"/>
            </a:xfrm>
            <a:custGeom>
              <a:avLst/>
              <a:gdLst/>
              <a:ahLst/>
              <a:cxnLst/>
              <a:rect l="l" t="t" r="r" b="b"/>
              <a:pathLst>
                <a:path w="1543" h="1544" extrusionOk="0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348445" y="1490741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5162226" y="1406125"/>
              <a:ext cx="90885" cy="106554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3899247" y="1406125"/>
              <a:ext cx="90884" cy="106554"/>
            </a:xfrm>
            <a:custGeom>
              <a:avLst/>
              <a:gdLst/>
              <a:ahLst/>
              <a:cxnLst/>
              <a:rect l="l" t="t" r="r" b="b"/>
              <a:pathLst>
                <a:path w="385" h="450" extrusionOk="0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4511410" y="2440326"/>
              <a:ext cx="89840" cy="94018"/>
            </a:xfrm>
            <a:custGeom>
              <a:avLst/>
              <a:gdLst/>
              <a:ahLst/>
              <a:cxnLst/>
              <a:rect l="l" t="t" r="r" b="b"/>
              <a:pathLst>
                <a:path w="380" h="396" extrusionOk="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4833162" y="2470621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4760036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4960609" y="2321236"/>
              <a:ext cx="77304" cy="97152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4727652" y="2535389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490942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6" h="457" extrusionOk="0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4628411" y="2607470"/>
              <a:ext cx="79393" cy="94018"/>
            </a:xfrm>
            <a:custGeom>
              <a:avLst/>
              <a:gdLst/>
              <a:ahLst/>
              <a:cxnLst/>
              <a:rect l="l" t="t" r="r" b="b"/>
              <a:pathLst>
                <a:path w="333" h="399" extrusionOk="0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4230400" y="2470621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79" h="455" extrusionOk="0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4302481" y="2302433"/>
              <a:ext cx="89840" cy="107598"/>
            </a:xfrm>
            <a:custGeom>
              <a:avLst/>
              <a:gdLst/>
              <a:ahLst/>
              <a:cxnLst/>
              <a:rect l="l" t="t" r="r" b="b"/>
              <a:pathLst>
                <a:path w="379" h="456" extrusionOk="0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4115488" y="2321236"/>
              <a:ext cx="76260" cy="97152"/>
            </a:xfrm>
            <a:custGeom>
              <a:avLst/>
              <a:gdLst/>
              <a:ahLst/>
              <a:cxnLst/>
              <a:rect l="l" t="t" r="r" b="b"/>
              <a:pathLst>
                <a:path w="324" h="409" extrusionOk="0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972372" y="2497782"/>
              <a:ext cx="77304" cy="97153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4334864" y="2535389"/>
              <a:ext cx="89840" cy="108643"/>
            </a:xfrm>
            <a:custGeom>
              <a:avLst/>
              <a:gdLst/>
              <a:ahLst/>
              <a:cxnLst/>
              <a:rect l="l" t="t" r="r" b="b"/>
              <a:pathLst>
                <a:path w="380" h="457" extrusionOk="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4406945" y="2368245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4138471" y="2740140"/>
              <a:ext cx="105510" cy="108643"/>
            </a:xfrm>
            <a:custGeom>
              <a:avLst/>
              <a:gdLst/>
              <a:ahLst/>
              <a:cxnLst/>
              <a:rect l="l" t="t" r="r" b="b"/>
              <a:pathLst>
                <a:path w="447" h="457" extrusionOk="0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4439329" y="2600157"/>
              <a:ext cx="89840" cy="107599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103725" y="2483156"/>
              <a:ext cx="76260" cy="97153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3845969" y="1351803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4730786" y="1351803"/>
              <a:ext cx="575601" cy="870191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3607789" y="2142601"/>
              <a:ext cx="1936777" cy="836763"/>
            </a:xfrm>
            <a:custGeom>
              <a:avLst/>
              <a:gdLst/>
              <a:ahLst/>
              <a:cxnLst/>
              <a:rect l="l" t="t" r="r" b="b"/>
              <a:pathLst>
                <a:path w="8176" h="3534" extrusionOk="0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3467807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6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586353" y="2951159"/>
              <a:ext cx="98197" cy="28206"/>
            </a:xfrm>
            <a:custGeom>
              <a:avLst/>
              <a:gdLst/>
              <a:ahLst/>
              <a:cxnLst/>
              <a:rect l="l" t="t" r="r" b="b"/>
              <a:pathLst>
                <a:path w="415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727380" y="2951159"/>
              <a:ext cx="28205" cy="28206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4268007" y="3035775"/>
              <a:ext cx="617387" cy="84616"/>
            </a:xfrm>
            <a:custGeom>
              <a:avLst/>
              <a:gdLst/>
              <a:ahLst/>
              <a:cxnLst/>
              <a:rect l="l" t="t" r="r" b="b"/>
              <a:pathLst>
                <a:path w="2606" h="357" extrusionOk="0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4912555" y="3035775"/>
              <a:ext cx="168188" cy="28205"/>
            </a:xfrm>
            <a:custGeom>
              <a:avLst/>
              <a:gdLst/>
              <a:ahLst/>
              <a:cxnLst/>
              <a:rect l="l" t="t" r="r" b="b"/>
              <a:pathLst>
                <a:path w="712" h="120" extrusionOk="0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4071613" y="3035775"/>
              <a:ext cx="168189" cy="28205"/>
            </a:xfrm>
            <a:custGeom>
              <a:avLst/>
              <a:gdLst/>
              <a:ahLst/>
              <a:cxnLst/>
              <a:rect l="l" t="t" r="r" b="b"/>
              <a:pathLst>
                <a:path w="711" h="120" extrusionOk="0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5418165" y="1043632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4576178" y="1057213"/>
              <a:ext cx="84616" cy="84616"/>
            </a:xfrm>
            <a:custGeom>
              <a:avLst/>
              <a:gdLst/>
              <a:ahLst/>
              <a:cxnLst/>
              <a:rect l="l" t="t" r="r" b="b"/>
              <a:pathLst>
                <a:path w="357" h="356" extrusionOk="0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580085" y="1241071"/>
              <a:ext cx="53277" cy="53277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937898" y="1008114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492878" y="1168990"/>
              <a:ext cx="56411" cy="56411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569138" y="843059"/>
              <a:ext cx="78348" cy="77304"/>
            </a:xfrm>
            <a:custGeom>
              <a:avLst/>
              <a:gdLst/>
              <a:ahLst/>
              <a:cxnLst/>
              <a:rect l="l" t="t" r="r" b="b"/>
              <a:pathLst>
                <a:path w="330" h="326" extrusionOk="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4292034" y="827390"/>
              <a:ext cx="44920" cy="44920"/>
            </a:xfrm>
            <a:custGeom>
              <a:avLst/>
              <a:gdLst/>
              <a:ahLst/>
              <a:cxnLst/>
              <a:rect l="l" t="t" r="r" b="b"/>
              <a:pathLst>
                <a:path w="190" h="188" extrusionOk="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619781" y="882756"/>
              <a:ext cx="76260" cy="75215"/>
            </a:xfrm>
            <a:custGeom>
              <a:avLst/>
              <a:gdLst/>
              <a:ahLst/>
              <a:cxnLst/>
              <a:rect l="l" t="t" r="r" b="b"/>
              <a:pathLst>
                <a:path w="324" h="319" extrusionOk="0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032689" y="849327"/>
              <a:ext cx="65813" cy="65813"/>
            </a:xfrm>
            <a:custGeom>
              <a:avLst/>
              <a:gdLst/>
              <a:ahLst/>
              <a:cxnLst/>
              <a:rect l="l" t="t" r="r" b="b"/>
              <a:pathLst>
                <a:path w="279" h="276" extrusionOk="0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4880171" y="1706983"/>
              <a:ext cx="323841" cy="296680"/>
            </a:xfrm>
            <a:custGeom>
              <a:avLst/>
              <a:gdLst/>
              <a:ahLst/>
              <a:cxnLst/>
              <a:rect l="l" t="t" r="r" b="b"/>
              <a:pathLst>
                <a:path w="1365" h="1253" extrusionOk="0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3969238" y="1706983"/>
              <a:ext cx="322797" cy="296680"/>
            </a:xfrm>
            <a:custGeom>
              <a:avLst/>
              <a:gdLst/>
              <a:ahLst/>
              <a:cxnLst/>
              <a:rect l="l" t="t" r="r" b="b"/>
              <a:pathLst>
                <a:path w="1364" h="1253" extrusionOk="0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4288900" y="1436419"/>
              <a:ext cx="575601" cy="688423"/>
            </a:xfrm>
            <a:custGeom>
              <a:avLst/>
              <a:gdLst/>
              <a:ahLst/>
              <a:cxnLst/>
              <a:rect l="l" t="t" r="r" b="b"/>
              <a:pathLst>
                <a:path w="2429" h="2904" extrusionOk="0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rgbClr val="F2F2F2">
                <a:alpha val="8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" name="Google Shape;536;p33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p33"/>
          <p:cNvSpPr txBox="1">
            <a:spLocks noGrp="1"/>
          </p:cNvSpPr>
          <p:nvPr>
            <p:ph type="body" idx="2"/>
          </p:nvPr>
        </p:nvSpPr>
        <p:spPr>
          <a:xfrm>
            <a:off x="381000" y="1261874"/>
            <a:ext cx="1143000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33"/>
          <p:cNvSpPr txBox="1">
            <a:spLocks noGrp="1"/>
          </p:cNvSpPr>
          <p:nvPr>
            <p:ph type="sldNum" idx="12"/>
          </p:nvPr>
        </p:nvSpPr>
        <p:spPr>
          <a:xfrm>
            <a:off x="11289992" y="6463404"/>
            <a:ext cx="59677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39" name="Google Shape;539;p33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3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13442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KO">
  <p:cSld name="Thank You SKO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 rot="-5400000">
            <a:off x="7949292" y="2615294"/>
            <a:ext cx="3114899" cy="5370516"/>
          </a:xfrm>
          <a:custGeom>
            <a:avLst/>
            <a:gdLst/>
            <a:ahLst/>
            <a:cxnLst/>
            <a:rect l="l" t="t" r="r" b="b"/>
            <a:pathLst>
              <a:path w="3352800" h="5780692" extrusionOk="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05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" name="Google Shape;543;p34"/>
          <p:cNvGrpSpPr/>
          <p:nvPr/>
        </p:nvGrpSpPr>
        <p:grpSpPr>
          <a:xfrm>
            <a:off x="4719212" y="3879601"/>
            <a:ext cx="2753576" cy="2316480"/>
            <a:chOff x="1689100" y="11113"/>
            <a:chExt cx="6740525" cy="5670550"/>
          </a:xfrm>
        </p:grpSpPr>
        <p:sp>
          <p:nvSpPr>
            <p:cNvPr id="544" name="Google Shape;544;p34"/>
            <p:cNvSpPr/>
            <p:nvPr/>
          </p:nvSpPr>
          <p:spPr>
            <a:xfrm>
              <a:off x="3275013" y="3238500"/>
              <a:ext cx="42862" cy="42863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5556250" y="552450"/>
              <a:ext cx="874713" cy="1322388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5427663" y="681038"/>
              <a:ext cx="874712" cy="13223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700463" y="552450"/>
              <a:ext cx="874712" cy="1322388"/>
            </a:xfrm>
            <a:custGeom>
              <a:avLst/>
              <a:gdLst/>
              <a:ahLst/>
              <a:cxnLst/>
              <a:rect l="l" t="t" r="r" b="b"/>
              <a:pathLst>
                <a:path w="2429" h="3674" extrusionOk="0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829050" y="681038"/>
              <a:ext cx="874713" cy="13223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4787900" y="1319213"/>
              <a:ext cx="555625" cy="555625"/>
            </a:xfrm>
            <a:custGeom>
              <a:avLst/>
              <a:gdLst/>
              <a:ahLst/>
              <a:cxnLst/>
              <a:rect l="l" t="t" r="r" b="b"/>
              <a:pathLst>
                <a:path w="1543" h="1544" extrusionOk="0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4719638" y="1019175"/>
              <a:ext cx="138112" cy="161925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5956300" y="890588"/>
              <a:ext cx="138113" cy="161925"/>
            </a:xfrm>
            <a:custGeom>
              <a:avLst/>
              <a:gdLst/>
              <a:ahLst/>
              <a:cxnLst/>
              <a:rect l="l" t="t" r="r" b="b"/>
              <a:pathLst>
                <a:path w="384" h="450" extrusionOk="0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4037013" y="890588"/>
              <a:ext cx="138112" cy="161925"/>
            </a:xfrm>
            <a:custGeom>
              <a:avLst/>
              <a:gdLst/>
              <a:ahLst/>
              <a:cxnLst/>
              <a:rect l="l" t="t" r="r" b="b"/>
              <a:pathLst>
                <a:path w="385" h="450" extrusionOk="0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4967288" y="2462213"/>
              <a:ext cx="136525" cy="142875"/>
            </a:xfrm>
            <a:custGeom>
              <a:avLst/>
              <a:gdLst/>
              <a:ahLst/>
              <a:cxnLst/>
              <a:rect l="l" t="t" r="r" b="b"/>
              <a:pathLst>
                <a:path w="380" h="396" extrusionOk="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5456238" y="2508250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5345113" y="2252663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5649913" y="2281238"/>
              <a:ext cx="117475" cy="147637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5295900" y="2606675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80" h="456" extrusionOk="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5572125" y="2917825"/>
              <a:ext cx="160338" cy="165100"/>
            </a:xfrm>
            <a:custGeom>
              <a:avLst/>
              <a:gdLst/>
              <a:ahLst/>
              <a:cxnLst/>
              <a:rect l="l" t="t" r="r" b="b"/>
              <a:pathLst>
                <a:path w="446" h="457" extrusionOk="0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5145088" y="2716213"/>
              <a:ext cx="120650" cy="142875"/>
            </a:xfrm>
            <a:custGeom>
              <a:avLst/>
              <a:gdLst/>
              <a:ahLst/>
              <a:cxnLst/>
              <a:rect l="l" t="t" r="r" b="b"/>
              <a:pathLst>
                <a:path w="333" h="399" extrusionOk="0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4540250" y="2508250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79" h="455" extrusionOk="0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4649788" y="2252663"/>
              <a:ext cx="136525" cy="163512"/>
            </a:xfrm>
            <a:custGeom>
              <a:avLst/>
              <a:gdLst/>
              <a:ahLst/>
              <a:cxnLst/>
              <a:rect l="l" t="t" r="r" b="b"/>
              <a:pathLst>
                <a:path w="379" h="456" extrusionOk="0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4365625" y="2281238"/>
              <a:ext cx="115888" cy="147637"/>
            </a:xfrm>
            <a:custGeom>
              <a:avLst/>
              <a:gdLst/>
              <a:ahLst/>
              <a:cxnLst/>
              <a:rect l="l" t="t" r="r" b="b"/>
              <a:pathLst>
                <a:path w="324" h="409" extrusionOk="0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4148138" y="2549525"/>
              <a:ext cx="117475" cy="147638"/>
            </a:xfrm>
            <a:custGeom>
              <a:avLst/>
              <a:gdLst/>
              <a:ahLst/>
              <a:cxnLst/>
              <a:rect l="l" t="t" r="r" b="b"/>
              <a:pathLst>
                <a:path w="325" h="408" extrusionOk="0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699000" y="2606675"/>
              <a:ext cx="136525" cy="165100"/>
            </a:xfrm>
            <a:custGeom>
              <a:avLst/>
              <a:gdLst/>
              <a:ahLst/>
              <a:cxnLst/>
              <a:rect l="l" t="t" r="r" b="b"/>
              <a:pathLst>
                <a:path w="380" h="457" extrusionOk="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4808538" y="2352675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4400550" y="2917825"/>
              <a:ext cx="160338" cy="165100"/>
            </a:xfrm>
            <a:custGeom>
              <a:avLst/>
              <a:gdLst/>
              <a:ahLst/>
              <a:cxnLst/>
              <a:rect l="l" t="t" r="r" b="b"/>
              <a:pathLst>
                <a:path w="447" h="457" extrusionOk="0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4857750" y="2705100"/>
              <a:ext cx="136525" cy="163513"/>
            </a:xfrm>
            <a:custGeom>
              <a:avLst/>
              <a:gdLst/>
              <a:ahLst/>
              <a:cxnLst/>
              <a:rect l="l" t="t" r="r" b="b"/>
              <a:pathLst>
                <a:path w="381" h="456" extrusionOk="0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5867400" y="2527300"/>
              <a:ext cx="115888" cy="147638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956050" y="808038"/>
              <a:ext cx="874713" cy="13223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5300663" y="808038"/>
              <a:ext cx="874712" cy="1322387"/>
            </a:xfrm>
            <a:custGeom>
              <a:avLst/>
              <a:gdLst/>
              <a:ahLst/>
              <a:cxnLst/>
              <a:rect l="l" t="t" r="r" b="b"/>
              <a:pathLst>
                <a:path w="2430" h="3674" extrusionOk="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594100" y="2009775"/>
              <a:ext cx="2943225" cy="1271588"/>
            </a:xfrm>
            <a:custGeom>
              <a:avLst/>
              <a:gdLst/>
              <a:ahLst/>
              <a:cxnLst/>
              <a:rect l="l" t="t" r="r" b="b"/>
              <a:pathLst>
                <a:path w="8176" h="3534" extrusionOk="0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381375" y="3238500"/>
              <a:ext cx="149225" cy="42863"/>
            </a:xfrm>
            <a:custGeom>
              <a:avLst/>
              <a:gdLst/>
              <a:ahLst/>
              <a:cxnLst/>
              <a:rect l="l" t="t" r="r" b="b"/>
              <a:pathLst>
                <a:path w="416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6600825" y="3238500"/>
              <a:ext cx="149225" cy="42863"/>
            </a:xfrm>
            <a:custGeom>
              <a:avLst/>
              <a:gdLst/>
              <a:ahLst/>
              <a:cxnLst/>
              <a:rect l="l" t="t" r="r" b="b"/>
              <a:pathLst>
                <a:path w="415" h="120" extrusionOk="0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6815138" y="3238500"/>
              <a:ext cx="42862" cy="42863"/>
            </a:xfrm>
            <a:custGeom>
              <a:avLst/>
              <a:gdLst/>
              <a:ahLst/>
              <a:cxnLst/>
              <a:rect l="l" t="t" r="r" b="b"/>
              <a:pathLst>
                <a:path w="119" h="120" extrusionOk="0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4597400" y="3367088"/>
              <a:ext cx="938213" cy="128587"/>
            </a:xfrm>
            <a:custGeom>
              <a:avLst/>
              <a:gdLst/>
              <a:ahLst/>
              <a:cxnLst/>
              <a:rect l="l" t="t" r="r" b="b"/>
              <a:pathLst>
                <a:path w="2606" h="357" extrusionOk="0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576888" y="3367088"/>
              <a:ext cx="255587" cy="42862"/>
            </a:xfrm>
            <a:custGeom>
              <a:avLst/>
              <a:gdLst/>
              <a:ahLst/>
              <a:cxnLst/>
              <a:rect l="l" t="t" r="r" b="b"/>
              <a:pathLst>
                <a:path w="712" h="120" extrusionOk="0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4298950" y="3367088"/>
              <a:ext cx="255588" cy="42862"/>
            </a:xfrm>
            <a:custGeom>
              <a:avLst/>
              <a:gdLst/>
              <a:ahLst/>
              <a:cxnLst/>
              <a:rect l="l" t="t" r="r" b="b"/>
              <a:pathLst>
                <a:path w="711" h="120" extrusionOk="0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6345238" y="33972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065713" y="360363"/>
              <a:ext cx="128587" cy="128587"/>
            </a:xfrm>
            <a:custGeom>
              <a:avLst/>
              <a:gdLst/>
              <a:ahLst/>
              <a:cxnLst/>
              <a:rect l="l" t="t" r="r" b="b"/>
              <a:pathLst>
                <a:path w="357" h="356" extrusionOk="0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6591300" y="639763"/>
              <a:ext cx="80963" cy="80962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4095750" y="28575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8" h="238" extrusionOk="0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419475" y="53022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9" h="239" extrusionOk="0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3535363" y="34925"/>
              <a:ext cx="119062" cy="117475"/>
            </a:xfrm>
            <a:custGeom>
              <a:avLst/>
              <a:gdLst/>
              <a:ahLst/>
              <a:cxnLst/>
              <a:rect l="l" t="t" r="r" b="b"/>
              <a:pathLst>
                <a:path w="330" h="326" extrusionOk="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4633913" y="11113"/>
              <a:ext cx="68262" cy="68262"/>
            </a:xfrm>
            <a:custGeom>
              <a:avLst/>
              <a:gdLst/>
              <a:ahLst/>
              <a:cxnLst/>
              <a:rect l="l" t="t" r="r" b="b"/>
              <a:pathLst>
                <a:path w="190" h="188" extrusionOk="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6651625" y="95250"/>
              <a:ext cx="115888" cy="114300"/>
            </a:xfrm>
            <a:custGeom>
              <a:avLst/>
              <a:gdLst/>
              <a:ahLst/>
              <a:cxnLst/>
              <a:rect l="l" t="t" r="r" b="b"/>
              <a:pathLst>
                <a:path w="324" h="319" extrusionOk="0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5759450" y="44450"/>
              <a:ext cx="100013" cy="100013"/>
            </a:xfrm>
            <a:custGeom>
              <a:avLst/>
              <a:gdLst/>
              <a:ahLst/>
              <a:cxnLst/>
              <a:rect l="l" t="t" r="r" b="b"/>
              <a:pathLst>
                <a:path w="279" h="276" extrusionOk="0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2995613" y="3690938"/>
              <a:ext cx="919162" cy="895350"/>
            </a:xfrm>
            <a:custGeom>
              <a:avLst/>
              <a:gdLst/>
              <a:ahLst/>
              <a:cxnLst/>
              <a:rect l="l" t="t" r="r" b="b"/>
              <a:pathLst>
                <a:path w="2552" h="2486" extrusionOk="0">
                  <a:moveTo>
                    <a:pt x="2551" y="2485"/>
                  </a:moveTo>
                  <a:lnTo>
                    <a:pt x="1905" y="2485"/>
                  </a:lnTo>
                  <a:lnTo>
                    <a:pt x="1752" y="2037"/>
                  </a:lnTo>
                  <a:lnTo>
                    <a:pt x="799" y="2037"/>
                  </a:lnTo>
                  <a:lnTo>
                    <a:pt x="646" y="2485"/>
                  </a:lnTo>
                  <a:lnTo>
                    <a:pt x="0" y="2485"/>
                  </a:lnTo>
                  <a:lnTo>
                    <a:pt x="948" y="0"/>
                  </a:lnTo>
                  <a:lnTo>
                    <a:pt x="1603" y="0"/>
                  </a:lnTo>
                  <a:lnTo>
                    <a:pt x="2551" y="2485"/>
                  </a:lnTo>
                  <a:close/>
                  <a:moveTo>
                    <a:pt x="961" y="1565"/>
                  </a:moveTo>
                  <a:lnTo>
                    <a:pt x="1590" y="1565"/>
                  </a:lnTo>
                  <a:lnTo>
                    <a:pt x="1275" y="646"/>
                  </a:lnTo>
                  <a:lnTo>
                    <a:pt x="961" y="1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3992563" y="3690938"/>
              <a:ext cx="615950" cy="895350"/>
            </a:xfrm>
            <a:custGeom>
              <a:avLst/>
              <a:gdLst/>
              <a:ahLst/>
              <a:cxnLst/>
              <a:rect l="l" t="t" r="r" b="b"/>
              <a:pathLst>
                <a:path w="1711" h="2486" extrusionOk="0">
                  <a:moveTo>
                    <a:pt x="0" y="2485"/>
                  </a:moveTo>
                  <a:lnTo>
                    <a:pt x="0" y="0"/>
                  </a:lnTo>
                  <a:lnTo>
                    <a:pt x="601" y="0"/>
                  </a:lnTo>
                  <a:lnTo>
                    <a:pt x="601" y="1967"/>
                  </a:lnTo>
                  <a:lnTo>
                    <a:pt x="1710" y="1967"/>
                  </a:lnTo>
                  <a:lnTo>
                    <a:pt x="1710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4741863" y="3690938"/>
              <a:ext cx="615950" cy="895350"/>
            </a:xfrm>
            <a:custGeom>
              <a:avLst/>
              <a:gdLst/>
              <a:ahLst/>
              <a:cxnLst/>
              <a:rect l="l" t="t" r="r" b="b"/>
              <a:pathLst>
                <a:path w="1710" h="2486" extrusionOk="0">
                  <a:moveTo>
                    <a:pt x="0" y="2485"/>
                  </a:moveTo>
                  <a:lnTo>
                    <a:pt x="0" y="0"/>
                  </a:lnTo>
                  <a:lnTo>
                    <a:pt x="600" y="0"/>
                  </a:lnTo>
                  <a:lnTo>
                    <a:pt x="600" y="1967"/>
                  </a:lnTo>
                  <a:lnTo>
                    <a:pt x="1709" y="1967"/>
                  </a:lnTo>
                  <a:lnTo>
                    <a:pt x="1709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5756275" y="3690938"/>
              <a:ext cx="215900" cy="895350"/>
            </a:xfrm>
            <a:custGeom>
              <a:avLst/>
              <a:gdLst/>
              <a:ahLst/>
              <a:cxnLst/>
              <a:rect l="l" t="t" r="r" b="b"/>
              <a:pathLst>
                <a:path w="601" h="2486" extrusionOk="0">
                  <a:moveTo>
                    <a:pt x="0" y="0"/>
                  </a:moveTo>
                  <a:lnTo>
                    <a:pt x="600" y="0"/>
                  </a:lnTo>
                  <a:lnTo>
                    <a:pt x="600" y="2485"/>
                  </a:lnTo>
                  <a:lnTo>
                    <a:pt x="0" y="2485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6157913" y="3690938"/>
              <a:ext cx="811212" cy="895350"/>
            </a:xfrm>
            <a:custGeom>
              <a:avLst/>
              <a:gdLst/>
              <a:ahLst/>
              <a:cxnLst/>
              <a:rect l="l" t="t" r="r" b="b"/>
              <a:pathLst>
                <a:path w="2253" h="2486" extrusionOk="0">
                  <a:moveTo>
                    <a:pt x="2252" y="2485"/>
                  </a:moveTo>
                  <a:lnTo>
                    <a:pt x="1789" y="2485"/>
                  </a:lnTo>
                  <a:lnTo>
                    <a:pt x="596" y="1035"/>
                  </a:lnTo>
                  <a:lnTo>
                    <a:pt x="596" y="2485"/>
                  </a:lnTo>
                  <a:lnTo>
                    <a:pt x="0" y="2485"/>
                  </a:lnTo>
                  <a:lnTo>
                    <a:pt x="0" y="0"/>
                  </a:lnTo>
                  <a:lnTo>
                    <a:pt x="463" y="0"/>
                  </a:lnTo>
                  <a:lnTo>
                    <a:pt x="1656" y="1425"/>
                  </a:lnTo>
                  <a:lnTo>
                    <a:pt x="1656" y="0"/>
                  </a:lnTo>
                  <a:lnTo>
                    <a:pt x="2252" y="0"/>
                  </a:lnTo>
                  <a:lnTo>
                    <a:pt x="2252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4773613" y="5226050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4976813" y="5232400"/>
              <a:ext cx="255587" cy="247650"/>
            </a:xfrm>
            <a:custGeom>
              <a:avLst/>
              <a:gdLst/>
              <a:ahLst/>
              <a:cxnLst/>
              <a:rect l="l" t="t" r="r" b="b"/>
              <a:pathLst>
                <a:path w="708" h="690" extrusionOk="0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5253038" y="5232400"/>
              <a:ext cx="171450" cy="247650"/>
            </a:xfrm>
            <a:custGeom>
              <a:avLst/>
              <a:gdLst/>
              <a:ahLst/>
              <a:cxnLst/>
              <a:rect l="l" t="t" r="r" b="b"/>
              <a:pathLst>
                <a:path w="476" h="690" extrusionOk="0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5459413" y="5232400"/>
              <a:ext cx="180975" cy="247650"/>
            </a:xfrm>
            <a:custGeom>
              <a:avLst/>
              <a:gdLst/>
              <a:ahLst/>
              <a:cxnLst/>
              <a:rect l="l" t="t" r="r" b="b"/>
              <a:pathLst>
                <a:path w="502" h="690" extrusionOk="0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5664200" y="5226050"/>
              <a:ext cx="200025" cy="258763"/>
            </a:xfrm>
            <a:custGeom>
              <a:avLst/>
              <a:gdLst/>
              <a:ahLst/>
              <a:cxnLst/>
              <a:rect l="l" t="t" r="r" b="b"/>
              <a:pathLst>
                <a:path w="555" h="720" extrusionOk="0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5981700" y="5232400"/>
              <a:ext cx="227013" cy="247650"/>
            </a:xfrm>
            <a:custGeom>
              <a:avLst/>
              <a:gdLst/>
              <a:ahLst/>
              <a:cxnLst/>
              <a:rect l="l" t="t" r="r" b="b"/>
              <a:pathLst>
                <a:path w="631" h="690" extrusionOk="0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6237288" y="5232400"/>
              <a:ext cx="60325" cy="247650"/>
            </a:xfrm>
            <a:custGeom>
              <a:avLst/>
              <a:gdLst/>
              <a:ahLst/>
              <a:cxnLst/>
              <a:rect l="l" t="t" r="r" b="b"/>
              <a:pathLst>
                <a:path w="168" h="690" extrusionOk="0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6334125" y="5226050"/>
              <a:ext cx="212725" cy="260350"/>
            </a:xfrm>
            <a:custGeom>
              <a:avLst/>
              <a:gdLst/>
              <a:ahLst/>
              <a:cxnLst/>
              <a:rect l="l" t="t" r="r" b="b"/>
              <a:pathLst>
                <a:path w="592" h="721" extrusionOk="0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6577013" y="5232400"/>
              <a:ext cx="227012" cy="247650"/>
            </a:xfrm>
            <a:custGeom>
              <a:avLst/>
              <a:gdLst/>
              <a:ahLst/>
              <a:cxnLst/>
              <a:rect l="l" t="t" r="r" b="b"/>
              <a:pathLst>
                <a:path w="632" h="690" extrusionOk="0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6804025" y="5226050"/>
              <a:ext cx="255588" cy="260350"/>
            </a:xfrm>
            <a:custGeom>
              <a:avLst/>
              <a:gdLst/>
              <a:ahLst/>
              <a:cxnLst/>
              <a:rect l="l" t="t" r="r" b="b"/>
              <a:pathLst>
                <a:path w="708" h="721" extrusionOk="0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7096125" y="5232400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6" h="690" extrusionOk="0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7318375" y="5232400"/>
              <a:ext cx="182563" cy="247650"/>
            </a:xfrm>
            <a:custGeom>
              <a:avLst/>
              <a:gdLst/>
              <a:ahLst/>
              <a:cxnLst/>
              <a:rect l="l" t="t" r="r" b="b"/>
              <a:pathLst>
                <a:path w="507" h="690" extrusionOk="0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7600950" y="5226050"/>
              <a:ext cx="190500" cy="254000"/>
            </a:xfrm>
            <a:custGeom>
              <a:avLst/>
              <a:gdLst/>
              <a:ahLst/>
              <a:cxnLst/>
              <a:rect l="l" t="t" r="r" b="b"/>
              <a:pathLst>
                <a:path w="530" h="705" extrusionOk="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7823200" y="5226050"/>
              <a:ext cx="231775" cy="258763"/>
            </a:xfrm>
            <a:custGeom>
              <a:avLst/>
              <a:gdLst/>
              <a:ahLst/>
              <a:cxnLst/>
              <a:rect l="l" t="t" r="r" b="b"/>
              <a:pathLst>
                <a:path w="642" h="720" extrusionOk="0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8075613" y="5232400"/>
              <a:ext cx="111125" cy="247650"/>
            </a:xfrm>
            <a:custGeom>
              <a:avLst/>
              <a:gdLst/>
              <a:ahLst/>
              <a:cxnLst/>
              <a:rect l="l" t="t" r="r" b="b"/>
              <a:pathLst>
                <a:path w="307" h="690" extrusionOk="0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8223250" y="5229225"/>
              <a:ext cx="206375" cy="255588"/>
            </a:xfrm>
            <a:custGeom>
              <a:avLst/>
              <a:gdLst/>
              <a:ahLst/>
              <a:cxnLst/>
              <a:rect l="l" t="t" r="r" b="b"/>
              <a:pathLst>
                <a:path w="573" h="709" extrusionOk="0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1689100" y="5072063"/>
              <a:ext cx="2657475" cy="609600"/>
            </a:xfrm>
            <a:custGeom>
              <a:avLst/>
              <a:gdLst/>
              <a:ahLst/>
              <a:cxnLst/>
              <a:rect l="l" t="t" r="r" b="b"/>
              <a:pathLst>
                <a:path w="7380" h="1692" extrusionOk="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9" name="Google Shape;609;p34"/>
            <p:cNvCxnSpPr/>
            <p:nvPr/>
          </p:nvCxnSpPr>
          <p:spPr>
            <a:xfrm>
              <a:off x="4546600" y="5138737"/>
              <a:ext cx="0" cy="447677"/>
            </a:xfrm>
            <a:prstGeom prst="straightConnector1">
              <a:avLst/>
            </a:prstGeom>
            <a:solidFill>
              <a:schemeClr val="lt2"/>
            </a:solidFill>
            <a:ln w="14025" cap="flat" cmpd="sng">
              <a:solidFill>
                <a:schemeClr val="lt1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610" name="Google Shape;610;p34"/>
            <p:cNvSpPr/>
            <p:nvPr/>
          </p:nvSpPr>
          <p:spPr>
            <a:xfrm>
              <a:off x="5527675" y="1347788"/>
              <a:ext cx="492125" cy="450850"/>
            </a:xfrm>
            <a:custGeom>
              <a:avLst/>
              <a:gdLst/>
              <a:ahLst/>
              <a:cxnLst/>
              <a:rect l="l" t="t" r="r" b="b"/>
              <a:pathLst>
                <a:path w="1365" h="1253" extrusionOk="0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4143375" y="1347788"/>
              <a:ext cx="490538" cy="450850"/>
            </a:xfrm>
            <a:custGeom>
              <a:avLst/>
              <a:gdLst/>
              <a:ahLst/>
              <a:cxnLst/>
              <a:rect l="l" t="t" r="r" b="b"/>
              <a:pathLst>
                <a:path w="1364" h="1253" extrusionOk="0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4629150" y="936625"/>
              <a:ext cx="874713" cy="1046163"/>
            </a:xfrm>
            <a:custGeom>
              <a:avLst/>
              <a:gdLst/>
              <a:ahLst/>
              <a:cxnLst/>
              <a:rect l="l" t="t" r="r" b="b"/>
              <a:pathLst>
                <a:path w="2429" h="2904" extrusionOk="0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p34"/>
          <p:cNvSpPr txBox="1"/>
          <p:nvPr/>
        </p:nvSpPr>
        <p:spPr>
          <a:xfrm>
            <a:off x="1" y="2329158"/>
            <a:ext cx="121920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lang="en-US" sz="6400" b="1" i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35294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 SKO">
  <p:cSld name="Quote - SF Blue SKO">
    <p:bg>
      <p:bgPr>
        <a:solidFill>
          <a:schemeClr val="accent1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5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35"/>
          <p:cNvSpPr/>
          <p:nvPr/>
        </p:nvSpPr>
        <p:spPr>
          <a:xfrm>
            <a:off x="460261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7" name="Google Shape;617;p35"/>
          <p:cNvGrpSpPr/>
          <p:nvPr/>
        </p:nvGrpSpPr>
        <p:grpSpPr>
          <a:xfrm>
            <a:off x="2" y="0"/>
            <a:ext cx="12189460" cy="6858000"/>
            <a:chOff x="0" y="0"/>
            <a:chExt cx="12189460" cy="6858000"/>
          </a:xfrm>
        </p:grpSpPr>
        <p:cxnSp>
          <p:nvCxnSpPr>
            <p:cNvPr id="618" name="Google Shape;618;p35"/>
            <p:cNvCxnSpPr/>
            <p:nvPr/>
          </p:nvCxnSpPr>
          <p:spPr>
            <a:xfrm>
              <a:off x="0" y="3435350"/>
              <a:ext cx="150876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9" name="Google Shape;619;p35"/>
            <p:cNvCxnSpPr/>
            <p:nvPr/>
          </p:nvCxnSpPr>
          <p:spPr>
            <a:xfrm>
              <a:off x="6096000" y="0"/>
              <a:ext cx="0" cy="15113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0" name="Google Shape;620;p35"/>
            <p:cNvCxnSpPr/>
            <p:nvPr/>
          </p:nvCxnSpPr>
          <p:spPr>
            <a:xfrm>
              <a:off x="10680700" y="3435350"/>
              <a:ext cx="150876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1" name="Google Shape;621;p35"/>
            <p:cNvCxnSpPr/>
            <p:nvPr/>
          </p:nvCxnSpPr>
          <p:spPr>
            <a:xfrm>
              <a:off x="6096000" y="5346700"/>
              <a:ext cx="0" cy="15113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22" name="Google Shape;622;p35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0208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 SKO">
  <p:cSld name="Quote - Frost SKO">
    <p:bg>
      <p:bgPr>
        <a:solidFill>
          <a:schemeClr val="accent3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" name="Google Shape;625;p36"/>
          <p:cNvSpPr/>
          <p:nvPr/>
        </p:nvSpPr>
        <p:spPr>
          <a:xfrm>
            <a:off x="460261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" name="Google Shape;626;p36"/>
          <p:cNvGrpSpPr/>
          <p:nvPr/>
        </p:nvGrpSpPr>
        <p:grpSpPr>
          <a:xfrm>
            <a:off x="2" y="0"/>
            <a:ext cx="12189460" cy="6858000"/>
            <a:chOff x="0" y="0"/>
            <a:chExt cx="12189460" cy="6858000"/>
          </a:xfrm>
        </p:grpSpPr>
        <p:cxnSp>
          <p:nvCxnSpPr>
            <p:cNvPr id="627" name="Google Shape;627;p36"/>
            <p:cNvCxnSpPr/>
            <p:nvPr/>
          </p:nvCxnSpPr>
          <p:spPr>
            <a:xfrm>
              <a:off x="0" y="3435350"/>
              <a:ext cx="150876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8" name="Google Shape;628;p36"/>
            <p:cNvCxnSpPr/>
            <p:nvPr/>
          </p:nvCxnSpPr>
          <p:spPr>
            <a:xfrm>
              <a:off x="6096000" y="0"/>
              <a:ext cx="0" cy="15113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9" name="Google Shape;629;p36"/>
            <p:cNvCxnSpPr/>
            <p:nvPr/>
          </p:nvCxnSpPr>
          <p:spPr>
            <a:xfrm>
              <a:off x="10680700" y="3435350"/>
              <a:ext cx="150876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p36"/>
            <p:cNvCxnSpPr/>
            <p:nvPr/>
          </p:nvCxnSpPr>
          <p:spPr>
            <a:xfrm>
              <a:off x="6096000" y="5346700"/>
              <a:ext cx="0" cy="15113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1" name="Google Shape;631;p36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36568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angerine SKO">
  <p:cSld name="Quote - Tangerine SKO">
    <p:bg>
      <p:bgPr>
        <a:solidFill>
          <a:schemeClr val="accent4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7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4" name="Google Shape;634;p37"/>
          <p:cNvSpPr/>
          <p:nvPr/>
        </p:nvSpPr>
        <p:spPr>
          <a:xfrm>
            <a:off x="460261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5" name="Google Shape;635;p37"/>
          <p:cNvGrpSpPr/>
          <p:nvPr/>
        </p:nvGrpSpPr>
        <p:grpSpPr>
          <a:xfrm>
            <a:off x="2" y="0"/>
            <a:ext cx="12189460" cy="6858000"/>
            <a:chOff x="0" y="0"/>
            <a:chExt cx="12189460" cy="6858000"/>
          </a:xfrm>
        </p:grpSpPr>
        <p:cxnSp>
          <p:nvCxnSpPr>
            <p:cNvPr id="636" name="Google Shape;636;p37"/>
            <p:cNvCxnSpPr/>
            <p:nvPr/>
          </p:nvCxnSpPr>
          <p:spPr>
            <a:xfrm>
              <a:off x="0" y="3435350"/>
              <a:ext cx="150876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7" name="Google Shape;637;p37"/>
            <p:cNvCxnSpPr/>
            <p:nvPr/>
          </p:nvCxnSpPr>
          <p:spPr>
            <a:xfrm>
              <a:off x="6096000" y="0"/>
              <a:ext cx="0" cy="15113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8" name="Google Shape;638;p37"/>
            <p:cNvCxnSpPr/>
            <p:nvPr/>
          </p:nvCxnSpPr>
          <p:spPr>
            <a:xfrm>
              <a:off x="10680700" y="3435350"/>
              <a:ext cx="150876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9" name="Google Shape;639;p37"/>
            <p:cNvCxnSpPr/>
            <p:nvPr/>
          </p:nvCxnSpPr>
          <p:spPr>
            <a:xfrm>
              <a:off x="6096000" y="5346700"/>
              <a:ext cx="0" cy="15113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0" name="Google Shape;640;p37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86417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Violet SKO">
  <p:cSld name="Quote - Violet SKO">
    <p:bg>
      <p:bgPr>
        <a:solidFill>
          <a:schemeClr val="accent5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8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3" name="Google Shape;643;p38"/>
          <p:cNvSpPr/>
          <p:nvPr/>
        </p:nvSpPr>
        <p:spPr>
          <a:xfrm>
            <a:off x="460261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4" name="Google Shape;644;p38"/>
          <p:cNvGrpSpPr/>
          <p:nvPr/>
        </p:nvGrpSpPr>
        <p:grpSpPr>
          <a:xfrm>
            <a:off x="2" y="0"/>
            <a:ext cx="12189460" cy="6858000"/>
            <a:chOff x="0" y="0"/>
            <a:chExt cx="12189460" cy="6858000"/>
          </a:xfrm>
        </p:grpSpPr>
        <p:cxnSp>
          <p:nvCxnSpPr>
            <p:cNvPr id="645" name="Google Shape;645;p38"/>
            <p:cNvCxnSpPr/>
            <p:nvPr/>
          </p:nvCxnSpPr>
          <p:spPr>
            <a:xfrm>
              <a:off x="0" y="3435350"/>
              <a:ext cx="150876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6" name="Google Shape;646;p38"/>
            <p:cNvCxnSpPr/>
            <p:nvPr/>
          </p:nvCxnSpPr>
          <p:spPr>
            <a:xfrm>
              <a:off x="6096000" y="0"/>
              <a:ext cx="0" cy="15113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p38"/>
            <p:cNvCxnSpPr/>
            <p:nvPr/>
          </p:nvCxnSpPr>
          <p:spPr>
            <a:xfrm>
              <a:off x="10680700" y="3435350"/>
              <a:ext cx="150876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38"/>
            <p:cNvCxnSpPr/>
            <p:nvPr/>
          </p:nvCxnSpPr>
          <p:spPr>
            <a:xfrm>
              <a:off x="6096000" y="5346700"/>
              <a:ext cx="0" cy="15113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9" name="Google Shape;649;p38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0970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B442-A845-4487-84B7-9D9C7227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1ECC1-AAAA-4542-89CE-B41B9F3F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5A320-1A81-40F7-8A67-8EFECA75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8DFBF-BF77-45FF-A60C-E0FB54CF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CD155-2783-460A-B071-6B387EBC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686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nchy SKO">
  <p:cSld name="Quote - Punchy SKO">
    <p:bg>
      <p:bgPr>
        <a:solidFill>
          <a:schemeClr val="accent6"/>
        </a:solid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9"/>
          <p:cNvSpPr txBox="1">
            <a:spLocks noGrp="1"/>
          </p:cNvSpPr>
          <p:nvPr>
            <p:ph type="body" idx="1"/>
          </p:nvPr>
        </p:nvSpPr>
        <p:spPr>
          <a:xfrm>
            <a:off x="1778000" y="1603376"/>
            <a:ext cx="8636000" cy="3651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460261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3" name="Google Shape;653;p39"/>
          <p:cNvGrpSpPr/>
          <p:nvPr/>
        </p:nvGrpSpPr>
        <p:grpSpPr>
          <a:xfrm>
            <a:off x="2" y="0"/>
            <a:ext cx="12189460" cy="6858000"/>
            <a:chOff x="0" y="0"/>
            <a:chExt cx="12189460" cy="6858000"/>
          </a:xfrm>
        </p:grpSpPr>
        <p:cxnSp>
          <p:nvCxnSpPr>
            <p:cNvPr id="654" name="Google Shape;654;p39"/>
            <p:cNvCxnSpPr/>
            <p:nvPr/>
          </p:nvCxnSpPr>
          <p:spPr>
            <a:xfrm>
              <a:off x="0" y="3435350"/>
              <a:ext cx="150876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5" name="Google Shape;655;p39"/>
            <p:cNvCxnSpPr/>
            <p:nvPr/>
          </p:nvCxnSpPr>
          <p:spPr>
            <a:xfrm>
              <a:off x="6096000" y="0"/>
              <a:ext cx="0" cy="15113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6" name="Google Shape;656;p39"/>
            <p:cNvCxnSpPr/>
            <p:nvPr/>
          </p:nvCxnSpPr>
          <p:spPr>
            <a:xfrm>
              <a:off x="10680700" y="3435350"/>
              <a:ext cx="150876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7" name="Google Shape;657;p39"/>
            <p:cNvCxnSpPr/>
            <p:nvPr/>
          </p:nvCxnSpPr>
          <p:spPr>
            <a:xfrm>
              <a:off x="6096000" y="5346700"/>
              <a:ext cx="0" cy="15113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1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58" name="Google Shape;658;p39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6081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0"/>
          <p:cNvSpPr/>
          <p:nvPr/>
        </p:nvSpPr>
        <p:spPr>
          <a:xfrm>
            <a:off x="5487172" y="4055002"/>
            <a:ext cx="186099" cy="151345"/>
          </a:xfrm>
          <a:custGeom>
            <a:avLst/>
            <a:gdLst/>
            <a:ahLst/>
            <a:cxnLst/>
            <a:rect l="l" t="t" r="r" b="b"/>
            <a:pathLst>
              <a:path w="940" h="764" extrusionOk="0">
                <a:moveTo>
                  <a:pt x="296" y="764"/>
                </a:moveTo>
                <a:cubicBezTo>
                  <a:pt x="650" y="764"/>
                  <a:pt x="844" y="470"/>
                  <a:pt x="844" y="215"/>
                </a:cubicBezTo>
                <a:cubicBezTo>
                  <a:pt x="844" y="207"/>
                  <a:pt x="844" y="199"/>
                  <a:pt x="844" y="190"/>
                </a:cubicBezTo>
                <a:cubicBezTo>
                  <a:pt x="881" y="163"/>
                  <a:pt x="914" y="129"/>
                  <a:pt x="940" y="91"/>
                </a:cubicBezTo>
                <a:cubicBezTo>
                  <a:pt x="905" y="106"/>
                  <a:pt x="868" y="116"/>
                  <a:pt x="829" y="121"/>
                </a:cubicBezTo>
                <a:cubicBezTo>
                  <a:pt x="869" y="97"/>
                  <a:pt x="900" y="59"/>
                  <a:pt x="914" y="14"/>
                </a:cubicBezTo>
                <a:cubicBezTo>
                  <a:pt x="877" y="36"/>
                  <a:pt x="835" y="52"/>
                  <a:pt x="791" y="61"/>
                </a:cubicBezTo>
                <a:cubicBezTo>
                  <a:pt x="756" y="24"/>
                  <a:pt x="706" y="0"/>
                  <a:pt x="651" y="0"/>
                </a:cubicBezTo>
                <a:cubicBezTo>
                  <a:pt x="544" y="0"/>
                  <a:pt x="458" y="86"/>
                  <a:pt x="458" y="193"/>
                </a:cubicBezTo>
                <a:cubicBezTo>
                  <a:pt x="458" y="208"/>
                  <a:pt x="460" y="223"/>
                  <a:pt x="463" y="237"/>
                </a:cubicBezTo>
                <a:cubicBezTo>
                  <a:pt x="303" y="229"/>
                  <a:pt x="160" y="152"/>
                  <a:pt x="65" y="35"/>
                </a:cubicBezTo>
                <a:cubicBezTo>
                  <a:pt x="49" y="64"/>
                  <a:pt x="39" y="97"/>
                  <a:pt x="39" y="132"/>
                </a:cubicBezTo>
                <a:cubicBezTo>
                  <a:pt x="39" y="199"/>
                  <a:pt x="73" y="258"/>
                  <a:pt x="125" y="293"/>
                </a:cubicBezTo>
                <a:cubicBezTo>
                  <a:pt x="93" y="292"/>
                  <a:pt x="64" y="283"/>
                  <a:pt x="38" y="269"/>
                </a:cubicBezTo>
                <a:cubicBezTo>
                  <a:pt x="38" y="270"/>
                  <a:pt x="38" y="270"/>
                  <a:pt x="38" y="271"/>
                </a:cubicBezTo>
                <a:cubicBezTo>
                  <a:pt x="38" y="365"/>
                  <a:pt x="104" y="443"/>
                  <a:pt x="192" y="460"/>
                </a:cubicBezTo>
                <a:cubicBezTo>
                  <a:pt x="176" y="465"/>
                  <a:pt x="159" y="467"/>
                  <a:pt x="142" y="467"/>
                </a:cubicBezTo>
                <a:cubicBezTo>
                  <a:pt x="129" y="467"/>
                  <a:pt x="117" y="466"/>
                  <a:pt x="105" y="464"/>
                </a:cubicBezTo>
                <a:cubicBezTo>
                  <a:pt x="130" y="540"/>
                  <a:pt x="201" y="596"/>
                  <a:pt x="285" y="597"/>
                </a:cubicBezTo>
                <a:cubicBezTo>
                  <a:pt x="219" y="649"/>
                  <a:pt x="136" y="680"/>
                  <a:pt x="46" y="680"/>
                </a:cubicBezTo>
                <a:cubicBezTo>
                  <a:pt x="30" y="680"/>
                  <a:pt x="15" y="679"/>
                  <a:pt x="0" y="677"/>
                </a:cubicBezTo>
                <a:cubicBezTo>
                  <a:pt x="85" y="732"/>
                  <a:pt x="187" y="764"/>
                  <a:pt x="296" y="76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0"/>
          <p:cNvSpPr/>
          <p:nvPr/>
        </p:nvSpPr>
        <p:spPr>
          <a:xfrm>
            <a:off x="5820493" y="4043890"/>
            <a:ext cx="38851" cy="161567"/>
          </a:xfrm>
          <a:custGeom>
            <a:avLst/>
            <a:gdLst/>
            <a:ahLst/>
            <a:cxnLst/>
            <a:rect l="l" t="t" r="r" b="b"/>
            <a:pathLst>
              <a:path w="235" h="978" extrusionOk="0">
                <a:moveTo>
                  <a:pt x="16" y="325"/>
                </a:moveTo>
                <a:cubicBezTo>
                  <a:pt x="219" y="325"/>
                  <a:pt x="219" y="325"/>
                  <a:pt x="219" y="325"/>
                </a:cubicBezTo>
                <a:cubicBezTo>
                  <a:pt x="219" y="978"/>
                  <a:pt x="219" y="978"/>
                  <a:pt x="219" y="978"/>
                </a:cubicBezTo>
                <a:cubicBezTo>
                  <a:pt x="16" y="978"/>
                  <a:pt x="16" y="978"/>
                  <a:pt x="16" y="978"/>
                </a:cubicBezTo>
                <a:lnTo>
                  <a:pt x="16" y="325"/>
                </a:lnTo>
                <a:close/>
                <a:moveTo>
                  <a:pt x="118" y="0"/>
                </a:moveTo>
                <a:cubicBezTo>
                  <a:pt x="183" y="0"/>
                  <a:pt x="235" y="53"/>
                  <a:pt x="235" y="118"/>
                </a:cubicBezTo>
                <a:cubicBezTo>
                  <a:pt x="235" y="183"/>
                  <a:pt x="183" y="236"/>
                  <a:pt x="118" y="236"/>
                </a:cubicBezTo>
                <a:cubicBezTo>
                  <a:pt x="52" y="236"/>
                  <a:pt x="0" y="183"/>
                  <a:pt x="0" y="118"/>
                </a:cubicBezTo>
                <a:cubicBezTo>
                  <a:pt x="0" y="53"/>
                  <a:pt x="52" y="0"/>
                  <a:pt x="118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0"/>
          <p:cNvSpPr/>
          <p:nvPr/>
        </p:nvSpPr>
        <p:spPr>
          <a:xfrm>
            <a:off x="5877745" y="4094973"/>
            <a:ext cx="104505" cy="110483"/>
          </a:xfrm>
          <a:custGeom>
            <a:avLst/>
            <a:gdLst/>
            <a:ahLst/>
            <a:cxnLst/>
            <a:rect l="l" t="t" r="r" b="b"/>
            <a:pathLst>
              <a:path w="633" h="669" extrusionOk="0">
                <a:moveTo>
                  <a:pt x="0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224" y="54"/>
                  <a:pt x="291" y="0"/>
                  <a:pt x="389" y="0"/>
                </a:cubicBezTo>
                <a:cubicBezTo>
                  <a:pt x="595" y="0"/>
                  <a:pt x="633" y="135"/>
                  <a:pt x="633" y="311"/>
                </a:cubicBezTo>
                <a:cubicBezTo>
                  <a:pt x="633" y="669"/>
                  <a:pt x="633" y="669"/>
                  <a:pt x="633" y="669"/>
                </a:cubicBezTo>
                <a:cubicBezTo>
                  <a:pt x="430" y="669"/>
                  <a:pt x="430" y="669"/>
                  <a:pt x="430" y="669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276"/>
                  <a:pt x="429" y="178"/>
                  <a:pt x="324" y="178"/>
                </a:cubicBezTo>
                <a:cubicBezTo>
                  <a:pt x="219" y="178"/>
                  <a:pt x="203" y="261"/>
                  <a:pt x="203" y="346"/>
                </a:cubicBezTo>
                <a:cubicBezTo>
                  <a:pt x="203" y="669"/>
                  <a:pt x="203" y="669"/>
                  <a:pt x="203" y="669"/>
                </a:cubicBezTo>
                <a:cubicBezTo>
                  <a:pt x="0" y="669"/>
                  <a:pt x="0" y="669"/>
                  <a:pt x="0" y="669"/>
                </a:cubicBezTo>
                <a:lnTo>
                  <a:pt x="0" y="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0"/>
          <p:cNvSpPr/>
          <p:nvPr/>
        </p:nvSpPr>
        <p:spPr>
          <a:xfrm>
            <a:off x="6127608" y="4077806"/>
            <a:ext cx="171413" cy="120108"/>
          </a:xfrm>
          <a:custGeom>
            <a:avLst/>
            <a:gdLst/>
            <a:ahLst/>
            <a:cxnLst/>
            <a:rect l="l" t="t" r="r" b="b"/>
            <a:pathLst>
              <a:path w="486" h="340" extrusionOk="0">
                <a:moveTo>
                  <a:pt x="476" y="53"/>
                </a:moveTo>
                <a:cubicBezTo>
                  <a:pt x="470" y="32"/>
                  <a:pt x="454" y="16"/>
                  <a:pt x="433" y="10"/>
                </a:cubicBezTo>
                <a:cubicBezTo>
                  <a:pt x="395" y="0"/>
                  <a:pt x="243" y="0"/>
                  <a:pt x="243" y="0"/>
                </a:cubicBezTo>
                <a:cubicBezTo>
                  <a:pt x="243" y="0"/>
                  <a:pt x="91" y="0"/>
                  <a:pt x="53" y="10"/>
                </a:cubicBezTo>
                <a:cubicBezTo>
                  <a:pt x="32" y="16"/>
                  <a:pt x="16" y="32"/>
                  <a:pt x="10" y="53"/>
                </a:cubicBezTo>
                <a:cubicBezTo>
                  <a:pt x="0" y="91"/>
                  <a:pt x="0" y="170"/>
                  <a:pt x="0" y="170"/>
                </a:cubicBezTo>
                <a:cubicBezTo>
                  <a:pt x="0" y="170"/>
                  <a:pt x="0" y="249"/>
                  <a:pt x="10" y="287"/>
                </a:cubicBezTo>
                <a:cubicBezTo>
                  <a:pt x="16" y="308"/>
                  <a:pt x="32" y="324"/>
                  <a:pt x="53" y="330"/>
                </a:cubicBezTo>
                <a:cubicBezTo>
                  <a:pt x="91" y="340"/>
                  <a:pt x="243" y="340"/>
                  <a:pt x="243" y="340"/>
                </a:cubicBezTo>
                <a:cubicBezTo>
                  <a:pt x="243" y="340"/>
                  <a:pt x="395" y="340"/>
                  <a:pt x="433" y="330"/>
                </a:cubicBezTo>
                <a:cubicBezTo>
                  <a:pt x="454" y="324"/>
                  <a:pt x="470" y="308"/>
                  <a:pt x="476" y="287"/>
                </a:cubicBezTo>
                <a:cubicBezTo>
                  <a:pt x="486" y="249"/>
                  <a:pt x="486" y="170"/>
                  <a:pt x="486" y="170"/>
                </a:cubicBezTo>
                <a:cubicBezTo>
                  <a:pt x="486" y="170"/>
                  <a:pt x="486" y="91"/>
                  <a:pt x="476" y="53"/>
                </a:cubicBezTo>
                <a:close/>
                <a:moveTo>
                  <a:pt x="194" y="243"/>
                </a:moveTo>
                <a:cubicBezTo>
                  <a:pt x="194" y="97"/>
                  <a:pt x="194" y="97"/>
                  <a:pt x="194" y="97"/>
                </a:cubicBezTo>
                <a:cubicBezTo>
                  <a:pt x="321" y="170"/>
                  <a:pt x="321" y="170"/>
                  <a:pt x="321" y="170"/>
                </a:cubicBezTo>
                <a:lnTo>
                  <a:pt x="194" y="2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0"/>
          <p:cNvSpPr/>
          <p:nvPr/>
        </p:nvSpPr>
        <p:spPr>
          <a:xfrm>
            <a:off x="6449095" y="4052867"/>
            <a:ext cx="143508" cy="143608"/>
          </a:xfrm>
          <a:custGeom>
            <a:avLst/>
            <a:gdLst/>
            <a:ahLst/>
            <a:cxnLst/>
            <a:rect l="l" t="t" r="r" b="b"/>
            <a:pathLst>
              <a:path w="4096" h="4096" extrusionOk="0">
                <a:moveTo>
                  <a:pt x="3870" y="0"/>
                </a:moveTo>
                <a:cubicBezTo>
                  <a:pt x="226" y="0"/>
                  <a:pt x="226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870"/>
                  <a:pt x="0" y="3870"/>
                  <a:pt x="0" y="3870"/>
                </a:cubicBezTo>
                <a:cubicBezTo>
                  <a:pt x="0" y="3995"/>
                  <a:pt x="101" y="4096"/>
                  <a:pt x="226" y="4096"/>
                </a:cubicBezTo>
                <a:cubicBezTo>
                  <a:pt x="2188" y="4096"/>
                  <a:pt x="2188" y="4096"/>
                  <a:pt x="2188" y="4096"/>
                </a:cubicBezTo>
                <a:cubicBezTo>
                  <a:pt x="2188" y="2512"/>
                  <a:pt x="2188" y="2512"/>
                  <a:pt x="2188" y="2512"/>
                </a:cubicBezTo>
                <a:cubicBezTo>
                  <a:pt x="1656" y="2512"/>
                  <a:pt x="1656" y="2512"/>
                  <a:pt x="1656" y="2512"/>
                </a:cubicBezTo>
                <a:cubicBezTo>
                  <a:pt x="1656" y="1892"/>
                  <a:pt x="1656" y="1892"/>
                  <a:pt x="1656" y="1892"/>
                </a:cubicBezTo>
                <a:cubicBezTo>
                  <a:pt x="2188" y="1892"/>
                  <a:pt x="2188" y="1892"/>
                  <a:pt x="2188" y="1892"/>
                </a:cubicBezTo>
                <a:cubicBezTo>
                  <a:pt x="2188" y="1436"/>
                  <a:pt x="2188" y="1436"/>
                  <a:pt x="2188" y="1436"/>
                </a:cubicBezTo>
                <a:cubicBezTo>
                  <a:pt x="2188" y="907"/>
                  <a:pt x="2511" y="619"/>
                  <a:pt x="2983" y="619"/>
                </a:cubicBezTo>
                <a:cubicBezTo>
                  <a:pt x="3209" y="619"/>
                  <a:pt x="3403" y="636"/>
                  <a:pt x="3460" y="643"/>
                </a:cubicBezTo>
                <a:cubicBezTo>
                  <a:pt x="3460" y="1196"/>
                  <a:pt x="3460" y="1196"/>
                  <a:pt x="3460" y="1196"/>
                </a:cubicBezTo>
                <a:cubicBezTo>
                  <a:pt x="3134" y="1196"/>
                  <a:pt x="3134" y="1196"/>
                  <a:pt x="3134" y="1196"/>
                </a:cubicBezTo>
                <a:cubicBezTo>
                  <a:pt x="2877" y="1196"/>
                  <a:pt x="2828" y="1318"/>
                  <a:pt x="2828" y="1497"/>
                </a:cubicBezTo>
                <a:cubicBezTo>
                  <a:pt x="2828" y="1892"/>
                  <a:pt x="2828" y="1892"/>
                  <a:pt x="2828" y="1892"/>
                </a:cubicBezTo>
                <a:cubicBezTo>
                  <a:pt x="3442" y="1892"/>
                  <a:pt x="3442" y="1892"/>
                  <a:pt x="3442" y="1892"/>
                </a:cubicBezTo>
                <a:cubicBezTo>
                  <a:pt x="3362" y="2512"/>
                  <a:pt x="3362" y="2512"/>
                  <a:pt x="3362" y="2512"/>
                </a:cubicBezTo>
                <a:cubicBezTo>
                  <a:pt x="2828" y="2512"/>
                  <a:pt x="2828" y="2512"/>
                  <a:pt x="2828" y="2512"/>
                </a:cubicBezTo>
                <a:cubicBezTo>
                  <a:pt x="2828" y="4096"/>
                  <a:pt x="2828" y="4096"/>
                  <a:pt x="2828" y="4096"/>
                </a:cubicBezTo>
                <a:cubicBezTo>
                  <a:pt x="3870" y="4096"/>
                  <a:pt x="3870" y="4096"/>
                  <a:pt x="3870" y="4096"/>
                </a:cubicBezTo>
                <a:cubicBezTo>
                  <a:pt x="3995" y="4096"/>
                  <a:pt x="4096" y="3995"/>
                  <a:pt x="4096" y="3870"/>
                </a:cubicBezTo>
                <a:cubicBezTo>
                  <a:pt x="4096" y="226"/>
                  <a:pt x="4096" y="226"/>
                  <a:pt x="4096" y="226"/>
                </a:cubicBezTo>
                <a:cubicBezTo>
                  <a:pt x="4096" y="101"/>
                  <a:pt x="3995" y="0"/>
                  <a:pt x="38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0"/>
          <p:cNvSpPr/>
          <p:nvPr/>
        </p:nvSpPr>
        <p:spPr>
          <a:xfrm rot="-5400000">
            <a:off x="7949292" y="2615294"/>
            <a:ext cx="3114899" cy="5370516"/>
          </a:xfrm>
          <a:custGeom>
            <a:avLst/>
            <a:gdLst/>
            <a:ahLst/>
            <a:cxnLst/>
            <a:rect l="l" t="t" r="r" b="b"/>
            <a:pathLst>
              <a:path w="3352800" h="5780692" extrusionOk="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05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0"/>
          <p:cNvSpPr/>
          <p:nvPr/>
        </p:nvSpPr>
        <p:spPr>
          <a:xfrm>
            <a:off x="636017" y="6491347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0"/>
          <p:cNvSpPr/>
          <p:nvPr/>
        </p:nvSpPr>
        <p:spPr>
          <a:xfrm>
            <a:off x="3716612" y="2415821"/>
            <a:ext cx="4238101" cy="969264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3643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1_Multi-use layout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1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0" name="Google Shape;670;p41"/>
          <p:cNvSpPr txBox="1">
            <a:spLocks noGrp="1"/>
          </p:cNvSpPr>
          <p:nvPr>
            <p:ph type="body" idx="2"/>
          </p:nvPr>
        </p:nvSpPr>
        <p:spPr>
          <a:xfrm>
            <a:off x="381000" y="1261874"/>
            <a:ext cx="1143000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41"/>
          <p:cNvSpPr txBox="1">
            <a:spLocks noGrp="1"/>
          </p:cNvSpPr>
          <p:nvPr>
            <p:ph type="sldNum" idx="12"/>
          </p:nvPr>
        </p:nvSpPr>
        <p:spPr>
          <a:xfrm>
            <a:off x="11289992" y="6463404"/>
            <a:ext cx="59677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72" name="Google Shape;672;p41"/>
          <p:cNvSpPr/>
          <p:nvPr/>
        </p:nvSpPr>
        <p:spPr>
          <a:xfrm>
            <a:off x="460261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1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4531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2"/>
          <p:cNvSpPr txBox="1">
            <a:spLocks noGrp="1"/>
          </p:cNvSpPr>
          <p:nvPr>
            <p:ph type="body" idx="1"/>
          </p:nvPr>
        </p:nvSpPr>
        <p:spPr>
          <a:xfrm>
            <a:off x="381000" y="1325880"/>
            <a:ext cx="11430000" cy="4943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6" name="Google Shape;676;p42"/>
          <p:cNvSpPr txBox="1">
            <a:spLocks noGrp="1"/>
          </p:cNvSpPr>
          <p:nvPr>
            <p:ph type="body" idx="2"/>
          </p:nvPr>
        </p:nvSpPr>
        <p:spPr>
          <a:xfrm>
            <a:off x="381000" y="512763"/>
            <a:ext cx="1143000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 b="1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7" name="Google Shape;677;p42"/>
          <p:cNvSpPr txBox="1">
            <a:spLocks noGrp="1"/>
          </p:cNvSpPr>
          <p:nvPr>
            <p:ph type="sldNum" idx="12"/>
          </p:nvPr>
        </p:nvSpPr>
        <p:spPr>
          <a:xfrm>
            <a:off x="11359377" y="6463404"/>
            <a:ext cx="52739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78" name="Google Shape;678;p42"/>
          <p:cNvSpPr/>
          <p:nvPr/>
        </p:nvSpPr>
        <p:spPr>
          <a:xfrm>
            <a:off x="460261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2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67015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3"/>
          <p:cNvSpPr txBox="1">
            <a:spLocks noGrp="1"/>
          </p:cNvSpPr>
          <p:nvPr>
            <p:ph type="body" idx="1"/>
          </p:nvPr>
        </p:nvSpPr>
        <p:spPr>
          <a:xfrm>
            <a:off x="384048" y="512763"/>
            <a:ext cx="1143000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43"/>
          <p:cNvSpPr txBox="1">
            <a:spLocks noGrp="1"/>
          </p:cNvSpPr>
          <p:nvPr>
            <p:ph type="sldNum" idx="12"/>
          </p:nvPr>
        </p:nvSpPr>
        <p:spPr>
          <a:xfrm>
            <a:off x="11299598" y="6463404"/>
            <a:ext cx="5871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83" name="Google Shape;683;p43"/>
          <p:cNvSpPr/>
          <p:nvPr/>
        </p:nvSpPr>
        <p:spPr>
          <a:xfrm>
            <a:off x="460261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3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26917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4"/>
          <p:cNvSpPr/>
          <p:nvPr/>
        </p:nvSpPr>
        <p:spPr>
          <a:xfrm>
            <a:off x="8032751" y="342900"/>
            <a:ext cx="1984140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4"/>
          <p:cNvSpPr/>
          <p:nvPr/>
        </p:nvSpPr>
        <p:spPr>
          <a:xfrm>
            <a:off x="6099177" y="3222629"/>
            <a:ext cx="4248543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4"/>
          <p:cNvSpPr/>
          <p:nvPr/>
        </p:nvSpPr>
        <p:spPr>
          <a:xfrm>
            <a:off x="9578870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4"/>
          <p:cNvSpPr/>
          <p:nvPr/>
        </p:nvSpPr>
        <p:spPr>
          <a:xfrm>
            <a:off x="8655052" y="3671383"/>
            <a:ext cx="2101851" cy="2248407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2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4"/>
          <p:cNvSpPr/>
          <p:nvPr/>
        </p:nvSpPr>
        <p:spPr>
          <a:xfrm>
            <a:off x="8032751" y="342900"/>
            <a:ext cx="1984140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4"/>
          <p:cNvSpPr/>
          <p:nvPr/>
        </p:nvSpPr>
        <p:spPr>
          <a:xfrm>
            <a:off x="6099177" y="3222629"/>
            <a:ext cx="4248543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4"/>
          <p:cNvSpPr/>
          <p:nvPr/>
        </p:nvSpPr>
        <p:spPr>
          <a:xfrm>
            <a:off x="9578870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4"/>
          <p:cNvSpPr txBox="1">
            <a:spLocks noGrp="1"/>
          </p:cNvSpPr>
          <p:nvPr>
            <p:ph type="body" idx="1"/>
          </p:nvPr>
        </p:nvSpPr>
        <p:spPr>
          <a:xfrm>
            <a:off x="6426202" y="1206502"/>
            <a:ext cx="539750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6" name="Google Shape;696;p44"/>
          <p:cNvSpPr/>
          <p:nvPr/>
        </p:nvSpPr>
        <p:spPr>
          <a:xfrm>
            <a:off x="8655052" y="3671383"/>
            <a:ext cx="2101851" cy="2248407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2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4"/>
          <p:cNvSpPr txBox="1">
            <a:spLocks noGrp="1"/>
          </p:cNvSpPr>
          <p:nvPr>
            <p:ph type="sldNum" idx="12"/>
          </p:nvPr>
        </p:nvSpPr>
        <p:spPr>
          <a:xfrm>
            <a:off x="11319728" y="6463404"/>
            <a:ext cx="56704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98" name="Google Shape;698;p44"/>
          <p:cNvSpPr txBox="1">
            <a:spLocks noGrp="1"/>
          </p:cNvSpPr>
          <p:nvPr>
            <p:ph type="body" idx="2"/>
          </p:nvPr>
        </p:nvSpPr>
        <p:spPr>
          <a:xfrm>
            <a:off x="403860" y="484632"/>
            <a:ext cx="530352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9" name="Google Shape;699;p44"/>
          <p:cNvSpPr txBox="1">
            <a:spLocks noGrp="1"/>
          </p:cNvSpPr>
          <p:nvPr>
            <p:ph type="body" idx="3"/>
          </p:nvPr>
        </p:nvSpPr>
        <p:spPr>
          <a:xfrm>
            <a:off x="406083" y="1206502"/>
            <a:ext cx="530352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0" name="Google Shape;700;p44"/>
          <p:cNvSpPr/>
          <p:nvPr/>
        </p:nvSpPr>
        <p:spPr>
          <a:xfrm>
            <a:off x="460261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4"/>
          <p:cNvSpPr/>
          <p:nvPr/>
        </p:nvSpPr>
        <p:spPr>
          <a:xfrm>
            <a:off x="753775" y="6531886"/>
            <a:ext cx="2492135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01692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5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ctr">
              <a:lnSpc>
                <a:spcPct val="8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54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45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Arial"/>
              <a:buNone/>
            </a:pPr>
            <a:r>
              <a:rPr lang="en-US" sz="800" b="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2018 </a:t>
            </a:r>
            <a:r>
              <a:rPr lang="en-US" sz="800" b="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Snowflake Computing Inc. All Rights Reserved</a:t>
            </a:r>
            <a:endParaRPr sz="8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5"/>
          <p:cNvSpPr/>
          <p:nvPr/>
        </p:nvSpPr>
        <p:spPr>
          <a:xfrm>
            <a:off x="460213" y="6498839"/>
            <a:ext cx="202128" cy="182880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6" name="Google Shape;706;p45"/>
          <p:cNvGrpSpPr/>
          <p:nvPr/>
        </p:nvGrpSpPr>
        <p:grpSpPr>
          <a:xfrm>
            <a:off x="0" y="2"/>
            <a:ext cx="12189400" cy="6858100"/>
            <a:chOff x="0" y="0"/>
            <a:chExt cx="12189400" cy="6858100"/>
          </a:xfrm>
        </p:grpSpPr>
        <p:cxnSp>
          <p:nvCxnSpPr>
            <p:cNvPr id="707" name="Google Shape;707;p45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8" name="Google Shape;708;p45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45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45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509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8327704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ight">
  <p:cSld name="Title - Light">
    <p:bg>
      <p:bgPr>
        <a:solidFill>
          <a:schemeClr val="lt1"/>
        </a:solidFill>
        <a:effectLst/>
      </p:bgPr>
    </p:bg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" name="Google Shape;1769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35"/>
          <p:cNvSpPr/>
          <p:nvPr/>
        </p:nvSpPr>
        <p:spPr>
          <a:xfrm>
            <a:off x="1" y="2911045"/>
            <a:ext cx="2817257" cy="3946955"/>
          </a:xfrm>
          <a:custGeom>
            <a:avLst/>
            <a:gdLst/>
            <a:ahLst/>
            <a:cxnLst/>
            <a:rect l="l" t="t" r="r" b="b"/>
            <a:pathLst>
              <a:path w="2817257" h="3946954" extrusionOk="0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90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135"/>
          <p:cNvSpPr txBox="1">
            <a:spLocks noGrp="1"/>
          </p:cNvSpPr>
          <p:nvPr>
            <p:ph type="body" idx="1"/>
          </p:nvPr>
        </p:nvSpPr>
        <p:spPr>
          <a:xfrm>
            <a:off x="571184" y="1569721"/>
            <a:ext cx="7177600" cy="2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60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2" name="Google Shape;1772;p135"/>
          <p:cNvSpPr txBox="1">
            <a:spLocks noGrp="1"/>
          </p:cNvSpPr>
          <p:nvPr>
            <p:ph type="body" idx="2"/>
          </p:nvPr>
        </p:nvSpPr>
        <p:spPr>
          <a:xfrm>
            <a:off x="571184" y="4419917"/>
            <a:ext cx="7186000" cy="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3" name="Google Shape;1773;p135"/>
          <p:cNvSpPr txBox="1">
            <a:spLocks noGrp="1"/>
          </p:cNvSpPr>
          <p:nvPr>
            <p:ph type="body" idx="3"/>
          </p:nvPr>
        </p:nvSpPr>
        <p:spPr>
          <a:xfrm>
            <a:off x="571184" y="6050599"/>
            <a:ext cx="85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100"/>
              <a:buNone/>
              <a:defRPr sz="1467" b="1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4" name="Google Shape;1774;p135"/>
          <p:cNvSpPr/>
          <p:nvPr/>
        </p:nvSpPr>
        <p:spPr>
          <a:xfrm rot="-5400000">
            <a:off x="7850327" y="2516327"/>
            <a:ext cx="2902655" cy="5780692"/>
          </a:xfrm>
          <a:custGeom>
            <a:avLst/>
            <a:gdLst/>
            <a:ahLst/>
            <a:cxnLst/>
            <a:rect l="l" t="t" r="r" b="b"/>
            <a:pathLst>
              <a:path w="2902655" h="5780692" extrusionOk="0">
                <a:moveTo>
                  <a:pt x="2902655" y="5004581"/>
                </a:moveTo>
                <a:lnTo>
                  <a:pt x="2452511" y="5780692"/>
                </a:ln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1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35"/>
          <p:cNvSpPr/>
          <p:nvPr/>
        </p:nvSpPr>
        <p:spPr>
          <a:xfrm>
            <a:off x="7829549" y="282575"/>
            <a:ext cx="4362451" cy="6445253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6" name="Google Shape;1776;p135"/>
          <p:cNvPicPr preferRelativeResize="0"/>
          <p:nvPr/>
        </p:nvPicPr>
        <p:blipFill rotWithShape="1">
          <a:blip r:embed="rId3">
            <a:alphaModFix/>
          </a:blip>
          <a:srcRect t="94654" r="95314"/>
          <a:stretch/>
        </p:blipFill>
        <p:spPr>
          <a:xfrm>
            <a:off x="2" y="6491347"/>
            <a:ext cx="571181" cy="366653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35"/>
          <p:cNvSpPr/>
          <p:nvPr/>
        </p:nvSpPr>
        <p:spPr>
          <a:xfrm>
            <a:off x="650876" y="666751"/>
            <a:ext cx="2678784" cy="61265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35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84563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36"/>
          <p:cNvSpPr/>
          <p:nvPr/>
        </p:nvSpPr>
        <p:spPr>
          <a:xfrm>
            <a:off x="7515697" y="2255575"/>
            <a:ext cx="4676305" cy="4602427"/>
          </a:xfrm>
          <a:custGeom>
            <a:avLst/>
            <a:gdLst/>
            <a:ahLst/>
            <a:cxnLst/>
            <a:rect l="l" t="t" r="r" b="b"/>
            <a:pathLst>
              <a:path w="4676305" h="4602426" extrusionOk="0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36"/>
          <p:cNvSpPr/>
          <p:nvPr/>
        </p:nvSpPr>
        <p:spPr>
          <a:xfrm flipH="1">
            <a:off x="0" y="91439"/>
            <a:ext cx="4197837" cy="6202045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71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36"/>
          <p:cNvSpPr/>
          <p:nvPr/>
        </p:nvSpPr>
        <p:spPr>
          <a:xfrm>
            <a:off x="9098925" y="2"/>
            <a:ext cx="3093076" cy="3047053"/>
          </a:xfrm>
          <a:custGeom>
            <a:avLst/>
            <a:gdLst/>
            <a:ahLst/>
            <a:cxnLst/>
            <a:rect l="l" t="t" r="r" b="b"/>
            <a:pathLst>
              <a:path w="3093076" h="3047053" extrusionOk="0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41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36"/>
          <p:cNvSpPr txBox="1">
            <a:spLocks noGrp="1"/>
          </p:cNvSpPr>
          <p:nvPr>
            <p:ph type="body" idx="1"/>
          </p:nvPr>
        </p:nvSpPr>
        <p:spPr>
          <a:xfrm>
            <a:off x="403860" y="512763"/>
            <a:ext cx="114528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784" name="Google Shape;1784;p136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1785" name="Google Shape;1785;p136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36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36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36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36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36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36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867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2" name="Google Shape;1792;p136"/>
          <p:cNvSpPr txBox="1">
            <a:spLocks noGrp="1"/>
          </p:cNvSpPr>
          <p:nvPr>
            <p:ph type="sldNum" idx="12"/>
          </p:nvPr>
        </p:nvSpPr>
        <p:spPr>
          <a:xfrm>
            <a:off x="11543868" y="6494180"/>
            <a:ext cx="3428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93" name="Google Shape;1793;p136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</a:t>
            </a:r>
            <a:r>
              <a:rPr lang="en-US" sz="8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2018 </a:t>
            </a: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4" name="Google Shape;1794;p1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954" y="6496304"/>
            <a:ext cx="195073" cy="182883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136"/>
          <p:cNvSpPr/>
          <p:nvPr/>
        </p:nvSpPr>
        <p:spPr>
          <a:xfrm>
            <a:off x="5314200" y="6491333"/>
            <a:ext cx="15636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lang="en-US" sz="8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Confidential and Proprietary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46882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no dice Light SKO">
  <p:cSld name="Multi-use layout no dice Light SKO">
    <p:bg>
      <p:bgPr>
        <a:solidFill>
          <a:schemeClr val="lt1"/>
        </a:solidFill>
        <a:effectLst/>
      </p:bgPr>
    </p:bg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37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8" name="Google Shape;1798;p137"/>
          <p:cNvSpPr txBox="1">
            <a:spLocks noGrp="1"/>
          </p:cNvSpPr>
          <p:nvPr>
            <p:ph type="body" idx="2"/>
          </p:nvPr>
        </p:nvSpPr>
        <p:spPr>
          <a:xfrm>
            <a:off x="381000" y="1261873"/>
            <a:ext cx="114300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9" name="Google Shape;1799;p137"/>
          <p:cNvSpPr txBox="1">
            <a:spLocks noGrp="1"/>
          </p:cNvSpPr>
          <p:nvPr>
            <p:ph type="sldNum" idx="12"/>
          </p:nvPr>
        </p:nvSpPr>
        <p:spPr>
          <a:xfrm>
            <a:off x="11289992" y="6463404"/>
            <a:ext cx="5968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00" name="Google Shape;1800;p137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137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600"/>
              <a:buFont typeface="Arial"/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866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432C-9CBA-45C6-8CEE-A8AEFE12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5462-4DB7-47CD-9E60-70B97A36D5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0DB08-B5B2-4F3D-928F-E210EA8BF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14614-3267-4C58-ABF1-93B0B413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B9D73-040D-41EB-AD55-DAC8D2932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38271-30E3-4F87-86DC-10EFA07F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332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center">
  <p:cSld name="Multi-use center"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139"/>
          <p:cNvSpPr txBox="1">
            <a:spLocks noGrp="1"/>
          </p:cNvSpPr>
          <p:nvPr>
            <p:ph type="sldNum" idx="12"/>
          </p:nvPr>
        </p:nvSpPr>
        <p:spPr>
          <a:xfrm>
            <a:off x="11162868" y="6427393"/>
            <a:ext cx="432400" cy="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"/>
              <a:buFont typeface="Avenir"/>
              <a:buNone/>
              <a:defRPr sz="80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10" name="Google Shape;1810;p139"/>
          <p:cNvSpPr txBox="1">
            <a:spLocks noGrp="1"/>
          </p:cNvSpPr>
          <p:nvPr>
            <p:ph type="title"/>
          </p:nvPr>
        </p:nvSpPr>
        <p:spPr>
          <a:xfrm>
            <a:off x="514812" y="361097"/>
            <a:ext cx="11227600" cy="8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67334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ll">
  <p:cSld name="Null">
    <p:bg>
      <p:bgPr>
        <a:solidFill>
          <a:srgbClr val="003545"/>
        </a:solidFill>
        <a:effectLst/>
      </p:bgPr>
    </p:bg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1620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">
  <p:cSld name="Quote - Frost">
    <p:bg>
      <p:bgPr>
        <a:solidFill>
          <a:schemeClr val="accent3"/>
        </a:solidFill>
        <a:effectLst/>
      </p:bgPr>
    </p:bg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41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4" name="Google Shape;1814;p141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5" name="Google Shape;1815;p141"/>
          <p:cNvGrpSpPr/>
          <p:nvPr/>
        </p:nvGrpSpPr>
        <p:grpSpPr>
          <a:xfrm>
            <a:off x="0" y="1"/>
            <a:ext cx="12189400" cy="6858100"/>
            <a:chOff x="0" y="0"/>
            <a:chExt cx="12189400" cy="6858100"/>
          </a:xfrm>
        </p:grpSpPr>
        <p:cxnSp>
          <p:nvCxnSpPr>
            <p:cNvPr id="1816" name="Google Shape;1816;p141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7" name="Google Shape;1817;p141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8" name="Google Shape;1818;p141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9" name="Google Shape;1819;p141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20" name="Google Shape;1820;p141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51877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mage">
  <p:cSld name="Title - Image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42"/>
          <p:cNvSpPr txBox="1">
            <a:spLocks noGrp="1"/>
          </p:cNvSpPr>
          <p:nvPr>
            <p:ph type="body" idx="1"/>
          </p:nvPr>
        </p:nvSpPr>
        <p:spPr>
          <a:xfrm>
            <a:off x="571184" y="1569721"/>
            <a:ext cx="7177600" cy="2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3" name="Google Shape;1823;p142"/>
          <p:cNvSpPr txBox="1">
            <a:spLocks noGrp="1"/>
          </p:cNvSpPr>
          <p:nvPr>
            <p:ph type="body" idx="2"/>
          </p:nvPr>
        </p:nvSpPr>
        <p:spPr>
          <a:xfrm>
            <a:off x="571184" y="4419917"/>
            <a:ext cx="7186000" cy="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75"/>
              <a:buNone/>
              <a:defRPr sz="2100">
                <a:solidFill>
                  <a:schemeClr val="lt1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4" name="Google Shape;1824;p142"/>
          <p:cNvSpPr txBox="1">
            <a:spLocks noGrp="1"/>
          </p:cNvSpPr>
          <p:nvPr>
            <p:ph type="body" idx="3"/>
          </p:nvPr>
        </p:nvSpPr>
        <p:spPr>
          <a:xfrm>
            <a:off x="571184" y="6050599"/>
            <a:ext cx="85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400" b="1">
                <a:solidFill>
                  <a:schemeClr val="lt1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5" name="Google Shape;1825;p142"/>
          <p:cNvSpPr/>
          <p:nvPr/>
        </p:nvSpPr>
        <p:spPr>
          <a:xfrm>
            <a:off x="0" y="6423660"/>
            <a:ext cx="708800" cy="4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42"/>
          <p:cNvSpPr/>
          <p:nvPr/>
        </p:nvSpPr>
        <p:spPr>
          <a:xfrm>
            <a:off x="0" y="6423660"/>
            <a:ext cx="708800" cy="4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42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42"/>
          <p:cNvSpPr txBox="1">
            <a:spLocks noGrp="1"/>
          </p:cNvSpPr>
          <p:nvPr>
            <p:ph type="sldNum" idx="12"/>
          </p:nvPr>
        </p:nvSpPr>
        <p:spPr>
          <a:xfrm>
            <a:off x="11187181" y="6531885"/>
            <a:ext cx="631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290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1_Multi-use layout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43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43"/>
          <p:cNvSpPr txBox="1">
            <a:spLocks noGrp="1"/>
          </p:cNvSpPr>
          <p:nvPr>
            <p:ph type="body" idx="1"/>
          </p:nvPr>
        </p:nvSpPr>
        <p:spPr>
          <a:xfrm>
            <a:off x="369571" y="296883"/>
            <a:ext cx="114528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2" name="Google Shape;1832;p143"/>
          <p:cNvSpPr txBox="1">
            <a:spLocks noGrp="1"/>
          </p:cNvSpPr>
          <p:nvPr>
            <p:ph type="body" idx="2"/>
          </p:nvPr>
        </p:nvSpPr>
        <p:spPr>
          <a:xfrm>
            <a:off x="361792" y="1257617"/>
            <a:ext cx="114684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3" name="Google Shape;1833;p143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43"/>
          <p:cNvSpPr txBox="1">
            <a:spLocks noGrp="1"/>
          </p:cNvSpPr>
          <p:nvPr>
            <p:ph type="sldNum" idx="12"/>
          </p:nvPr>
        </p:nvSpPr>
        <p:spPr>
          <a:xfrm>
            <a:off x="11187181" y="6531885"/>
            <a:ext cx="631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222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44"/>
          <p:cNvSpPr txBox="1">
            <a:spLocks noGrp="1"/>
          </p:cNvSpPr>
          <p:nvPr>
            <p:ph type="body" idx="1"/>
          </p:nvPr>
        </p:nvSpPr>
        <p:spPr>
          <a:xfrm>
            <a:off x="373348" y="1323500"/>
            <a:ext cx="11445200" cy="5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7" name="Google Shape;1837;p144"/>
          <p:cNvSpPr txBox="1">
            <a:spLocks noGrp="1"/>
          </p:cNvSpPr>
          <p:nvPr>
            <p:ph type="body" idx="2"/>
          </p:nvPr>
        </p:nvSpPr>
        <p:spPr>
          <a:xfrm>
            <a:off x="369571" y="320635"/>
            <a:ext cx="11452800" cy="9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8" name="Google Shape;1838;p144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144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144"/>
          <p:cNvSpPr txBox="1">
            <a:spLocks noGrp="1"/>
          </p:cNvSpPr>
          <p:nvPr>
            <p:ph type="sldNum" idx="12"/>
          </p:nvPr>
        </p:nvSpPr>
        <p:spPr>
          <a:xfrm>
            <a:off x="11187181" y="6531885"/>
            <a:ext cx="631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947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1_Agenda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45"/>
          <p:cNvSpPr/>
          <p:nvPr/>
        </p:nvSpPr>
        <p:spPr>
          <a:xfrm>
            <a:off x="7515697" y="2255573"/>
            <a:ext cx="4676305" cy="4602427"/>
          </a:xfrm>
          <a:custGeom>
            <a:avLst/>
            <a:gdLst/>
            <a:ahLst/>
            <a:cxnLst/>
            <a:rect l="l" t="t" r="r" b="b"/>
            <a:pathLst>
              <a:path w="4676305" h="4602426" extrusionOk="0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45"/>
          <p:cNvSpPr/>
          <p:nvPr/>
        </p:nvSpPr>
        <p:spPr>
          <a:xfrm flipH="1">
            <a:off x="0" y="91440"/>
            <a:ext cx="4197837" cy="6202045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71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145"/>
          <p:cNvSpPr/>
          <p:nvPr/>
        </p:nvSpPr>
        <p:spPr>
          <a:xfrm>
            <a:off x="9098925" y="2"/>
            <a:ext cx="3093076" cy="3047053"/>
          </a:xfrm>
          <a:custGeom>
            <a:avLst/>
            <a:gdLst/>
            <a:ahLst/>
            <a:cxnLst/>
            <a:rect l="l" t="t" r="r" b="b"/>
            <a:pathLst>
              <a:path w="3093076" h="3047053" extrusionOk="0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8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145"/>
          <p:cNvSpPr txBox="1">
            <a:spLocks noGrp="1"/>
          </p:cNvSpPr>
          <p:nvPr>
            <p:ph type="body" idx="1"/>
          </p:nvPr>
        </p:nvSpPr>
        <p:spPr>
          <a:xfrm>
            <a:off x="369571" y="308759"/>
            <a:ext cx="11452800" cy="9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6" name="Google Shape;1846;p145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145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145"/>
          <p:cNvSpPr txBox="1">
            <a:spLocks noGrp="1"/>
          </p:cNvSpPr>
          <p:nvPr>
            <p:ph type="sldNum" idx="12"/>
          </p:nvPr>
        </p:nvSpPr>
        <p:spPr>
          <a:xfrm>
            <a:off x="11187181" y="6531885"/>
            <a:ext cx="631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666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46"/>
          <p:cNvSpPr/>
          <p:nvPr/>
        </p:nvSpPr>
        <p:spPr>
          <a:xfrm>
            <a:off x="8032752" y="342900"/>
            <a:ext cx="1984137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146"/>
          <p:cNvSpPr/>
          <p:nvPr/>
        </p:nvSpPr>
        <p:spPr>
          <a:xfrm>
            <a:off x="6099175" y="3222627"/>
            <a:ext cx="4248541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46"/>
          <p:cNvSpPr/>
          <p:nvPr/>
        </p:nvSpPr>
        <p:spPr>
          <a:xfrm>
            <a:off x="9578869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146"/>
          <p:cNvSpPr/>
          <p:nvPr/>
        </p:nvSpPr>
        <p:spPr>
          <a:xfrm>
            <a:off x="8655051" y="3671381"/>
            <a:ext cx="2101853" cy="224840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1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146"/>
          <p:cNvSpPr/>
          <p:nvPr/>
        </p:nvSpPr>
        <p:spPr>
          <a:xfrm>
            <a:off x="8032752" y="342900"/>
            <a:ext cx="1984137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146"/>
          <p:cNvSpPr/>
          <p:nvPr/>
        </p:nvSpPr>
        <p:spPr>
          <a:xfrm>
            <a:off x="6099175" y="3222627"/>
            <a:ext cx="4248541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146"/>
          <p:cNvSpPr/>
          <p:nvPr/>
        </p:nvSpPr>
        <p:spPr>
          <a:xfrm>
            <a:off x="9578869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146"/>
          <p:cNvSpPr txBox="1">
            <a:spLocks noGrp="1"/>
          </p:cNvSpPr>
          <p:nvPr>
            <p:ph type="body" idx="1"/>
          </p:nvPr>
        </p:nvSpPr>
        <p:spPr>
          <a:xfrm>
            <a:off x="6426200" y="1206500"/>
            <a:ext cx="5397600" cy="5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>
                <a:solidFill>
                  <a:schemeClr val="lt1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0" name="Google Shape;1860;p146"/>
          <p:cNvSpPr/>
          <p:nvPr/>
        </p:nvSpPr>
        <p:spPr>
          <a:xfrm>
            <a:off x="8655051" y="3671381"/>
            <a:ext cx="2101853" cy="224840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146"/>
          <p:cNvSpPr txBox="1">
            <a:spLocks noGrp="1"/>
          </p:cNvSpPr>
          <p:nvPr>
            <p:ph type="body" idx="2"/>
          </p:nvPr>
        </p:nvSpPr>
        <p:spPr>
          <a:xfrm>
            <a:off x="403860" y="512763"/>
            <a:ext cx="53300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2" name="Google Shape;1862;p146"/>
          <p:cNvSpPr txBox="1">
            <a:spLocks noGrp="1"/>
          </p:cNvSpPr>
          <p:nvPr>
            <p:ph type="body" idx="3"/>
          </p:nvPr>
        </p:nvSpPr>
        <p:spPr>
          <a:xfrm>
            <a:off x="406084" y="1249997"/>
            <a:ext cx="53392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00"/>
              <a:buNone/>
              <a:defRPr sz="2000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3" name="Google Shape;1863;p146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4" name="Google Shape;1864;p146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146"/>
          <p:cNvSpPr txBox="1"/>
          <p:nvPr/>
        </p:nvSpPr>
        <p:spPr>
          <a:xfrm>
            <a:off x="11187181" y="6531885"/>
            <a:ext cx="6316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342050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47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8" name="Google Shape;1868;p147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9" name="Google Shape;1869;p147"/>
          <p:cNvGrpSpPr/>
          <p:nvPr/>
        </p:nvGrpSpPr>
        <p:grpSpPr>
          <a:xfrm>
            <a:off x="0" y="1"/>
            <a:ext cx="12189400" cy="6858100"/>
            <a:chOff x="0" y="0"/>
            <a:chExt cx="12189400" cy="6858100"/>
          </a:xfrm>
        </p:grpSpPr>
        <p:cxnSp>
          <p:nvCxnSpPr>
            <p:cNvPr id="1870" name="Google Shape;1870;p147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1" name="Google Shape;1871;p147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2" name="Google Shape;1872;p147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73" name="Google Shape;1873;p147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74" name="Google Shape;1874;p147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46788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angerine">
  <p:cSld name="Quote - Tangerine">
    <p:bg>
      <p:bgPr>
        <a:solidFill>
          <a:schemeClr val="accent4"/>
        </a:solidFill>
        <a:effectLst/>
      </p:bgPr>
    </p:bg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148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7" name="Google Shape;1877;p148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8" name="Google Shape;1878;p148"/>
          <p:cNvGrpSpPr/>
          <p:nvPr/>
        </p:nvGrpSpPr>
        <p:grpSpPr>
          <a:xfrm>
            <a:off x="0" y="1"/>
            <a:ext cx="12189400" cy="6858100"/>
            <a:chOff x="0" y="0"/>
            <a:chExt cx="12189400" cy="6858100"/>
          </a:xfrm>
        </p:grpSpPr>
        <p:cxnSp>
          <p:nvCxnSpPr>
            <p:cNvPr id="1879" name="Google Shape;1879;p148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0" name="Google Shape;1880;p148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1" name="Google Shape;1881;p148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2" name="Google Shape;1882;p148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83" name="Google Shape;1883;p148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018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9AB2D-A85E-42ED-A9DD-9649B198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C44DF-9F9D-419A-B94D-D8DBB0E6F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61193-EE6B-44BB-9597-E259CFEF7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C7CA2-11D3-4ECA-8C34-12A816950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B7A023-51C5-4712-837E-E360496B64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CAE57-F236-4F69-97F3-DEE636CAD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4D423-DE72-4E2D-809E-1DEC5712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8A6382-3DA0-4548-966B-68C6F059D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400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Violet">
  <p:cSld name="Quote - Violet">
    <p:bg>
      <p:bgPr>
        <a:solidFill>
          <a:schemeClr val="accent5"/>
        </a:solidFill>
        <a:effectLst/>
      </p:bgPr>
    </p:bg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49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6" name="Google Shape;1886;p149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7" name="Google Shape;1887;p149"/>
          <p:cNvGrpSpPr/>
          <p:nvPr/>
        </p:nvGrpSpPr>
        <p:grpSpPr>
          <a:xfrm>
            <a:off x="0" y="1"/>
            <a:ext cx="12189400" cy="6858100"/>
            <a:chOff x="0" y="0"/>
            <a:chExt cx="12189400" cy="6858100"/>
          </a:xfrm>
        </p:grpSpPr>
        <p:cxnSp>
          <p:nvCxnSpPr>
            <p:cNvPr id="1888" name="Google Shape;1888;p149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89" name="Google Shape;1889;p149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0" name="Google Shape;1890;p149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1" name="Google Shape;1891;p149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92" name="Google Shape;1892;p149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43691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nchy">
  <p:cSld name="Quote - Punchy">
    <p:bg>
      <p:bgPr>
        <a:solidFill>
          <a:schemeClr val="accent6"/>
        </a:solidFill>
        <a:effectLst/>
      </p:bgPr>
    </p:bg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50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5" name="Google Shape;1895;p150"/>
          <p:cNvSpPr/>
          <p:nvPr/>
        </p:nvSpPr>
        <p:spPr>
          <a:xfrm>
            <a:off x="460261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6" name="Google Shape;1896;p150"/>
          <p:cNvGrpSpPr/>
          <p:nvPr/>
        </p:nvGrpSpPr>
        <p:grpSpPr>
          <a:xfrm>
            <a:off x="0" y="1"/>
            <a:ext cx="12189400" cy="6858100"/>
            <a:chOff x="0" y="0"/>
            <a:chExt cx="12189400" cy="6858100"/>
          </a:xfrm>
        </p:grpSpPr>
        <p:cxnSp>
          <p:nvCxnSpPr>
            <p:cNvPr id="1897" name="Google Shape;1897;p150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8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8" name="Google Shape;1898;p150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99" name="Google Shape;1899;p150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49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00" name="Google Shape;1900;p150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w="28575" cap="flat" cmpd="sng">
              <a:solidFill>
                <a:schemeClr val="lt1">
                  <a:alpha val="7882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01" name="Google Shape;1901;p150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90448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">
  <p:cSld name="1_Quote - Frost">
    <p:bg>
      <p:bgPr>
        <a:solidFill>
          <a:schemeClr val="accent3"/>
        </a:solidFill>
        <a:effectLst/>
      </p:bgPr>
    </p:bg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3" name="Google Shape;1903;p151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1904" name="Google Shape;1904;p151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905" name="Google Shape;1905;p151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06" name="Google Shape;1906;p151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907" name="Google Shape;1907;p151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1908" name="Google Shape;1908;p151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09" name="Google Shape;1909;p151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910" name="Google Shape;1910;p151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911" name="Google Shape;1911;p151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1912" name="Google Shape;1912;p151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913" name="Google Shape;1913;p151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14" name="Google Shape;1914;p151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915" name="Google Shape;1915;p151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1916" name="Google Shape;1916;p151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17" name="Google Shape;1917;p151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9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918" name="Google Shape;1918;p151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151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3"/>
              <a:buFont typeface="Arial"/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2137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ight">
  <p:cSld name="Title - Light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1" y="2911045"/>
            <a:ext cx="2817257" cy="3946955"/>
          </a:xfrm>
          <a:custGeom>
            <a:avLst/>
            <a:gdLst/>
            <a:ahLst/>
            <a:cxnLst/>
            <a:rect l="l" t="t" r="r" b="b"/>
            <a:pathLst>
              <a:path w="2817257" h="3946954" extrusionOk="0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901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1"/>
          </p:nvPr>
        </p:nvSpPr>
        <p:spPr>
          <a:xfrm>
            <a:off x="571185" y="1569722"/>
            <a:ext cx="7177681" cy="277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60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2"/>
          </p:nvPr>
        </p:nvSpPr>
        <p:spPr>
          <a:xfrm>
            <a:off x="571185" y="4419918"/>
            <a:ext cx="7185977" cy="96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75"/>
              <a:buNone/>
              <a:defRPr sz="2100">
                <a:solidFill>
                  <a:srgbClr val="5B5B5B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3"/>
          </p:nvPr>
        </p:nvSpPr>
        <p:spPr>
          <a:xfrm>
            <a:off x="571184" y="6050599"/>
            <a:ext cx="859567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050"/>
              <a:buNone/>
              <a:defRPr sz="1400" b="1">
                <a:solidFill>
                  <a:srgbClr val="5B5B5B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rot="-5400000">
            <a:off x="7850329" y="2516326"/>
            <a:ext cx="2902655" cy="5780692"/>
          </a:xfrm>
          <a:custGeom>
            <a:avLst/>
            <a:gdLst/>
            <a:ahLst/>
            <a:cxnLst/>
            <a:rect l="l" t="t" r="r" b="b"/>
            <a:pathLst>
              <a:path w="2902655" h="5780692" extrusionOk="0">
                <a:moveTo>
                  <a:pt x="2902655" y="5004581"/>
                </a:moveTo>
                <a:lnTo>
                  <a:pt x="2452511" y="5780692"/>
                </a:ln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05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829549" y="282574"/>
            <a:ext cx="4362451" cy="6445251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t="94654" r="95315"/>
          <a:stretch/>
        </p:blipFill>
        <p:spPr>
          <a:xfrm>
            <a:off x="2" y="6491347"/>
            <a:ext cx="571183" cy="36665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/>
          <p:nvPr/>
        </p:nvSpPr>
        <p:spPr>
          <a:xfrm>
            <a:off x="636015" y="6492242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650876" y="666751"/>
            <a:ext cx="2678800" cy="612648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3789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- Dark">
  <p:cSld name="Title Only - Dark">
    <p:bg>
      <p:bgPr>
        <a:solidFill>
          <a:schemeClr val="accen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338330" y="6437377"/>
            <a:ext cx="180255" cy="177913"/>
            <a:chOff x="2940050" y="1514475"/>
            <a:chExt cx="4643438" cy="4583113"/>
          </a:xfrm>
        </p:grpSpPr>
        <p:sp>
          <p:nvSpPr>
            <p:cNvPr id="25" name="Google Shape;25;p3"/>
            <p:cNvSpPr/>
            <p:nvPr/>
          </p:nvSpPr>
          <p:spPr>
            <a:xfrm>
              <a:off x="5507038" y="1514475"/>
              <a:ext cx="1576387" cy="1741488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lt1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970588" y="2924175"/>
              <a:ext cx="1612900" cy="1784350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lt1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499100" y="4398963"/>
              <a:ext cx="1590675" cy="1698625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lt1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435350" y="4359275"/>
              <a:ext cx="1571625" cy="1736725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lt1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940050" y="2924175"/>
              <a:ext cx="1606550" cy="1771650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lt1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24238" y="1514475"/>
              <a:ext cx="1598612" cy="1708150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lt1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724400" y="3267075"/>
              <a:ext cx="1071563" cy="1093788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lt1">
                <a:alpha val="4470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1162868" y="6427394"/>
            <a:ext cx="432232" cy="25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512065" y="6414392"/>
            <a:ext cx="3069644" cy="261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2017 Snowflake Computing Inc. All Rights Reserved.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27366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/>
          <p:nvPr/>
        </p:nvSpPr>
        <p:spPr>
          <a:xfrm>
            <a:off x="5486679" y="4049000"/>
            <a:ext cx="186099" cy="151345"/>
          </a:xfrm>
          <a:custGeom>
            <a:avLst/>
            <a:gdLst/>
            <a:ahLst/>
            <a:cxnLst/>
            <a:rect l="l" t="t" r="r" b="b"/>
            <a:pathLst>
              <a:path w="940" h="764" extrusionOk="0">
                <a:moveTo>
                  <a:pt x="296" y="764"/>
                </a:moveTo>
                <a:cubicBezTo>
                  <a:pt x="650" y="764"/>
                  <a:pt x="844" y="470"/>
                  <a:pt x="844" y="215"/>
                </a:cubicBezTo>
                <a:cubicBezTo>
                  <a:pt x="844" y="207"/>
                  <a:pt x="844" y="199"/>
                  <a:pt x="844" y="190"/>
                </a:cubicBezTo>
                <a:cubicBezTo>
                  <a:pt x="881" y="163"/>
                  <a:pt x="914" y="129"/>
                  <a:pt x="940" y="91"/>
                </a:cubicBezTo>
                <a:cubicBezTo>
                  <a:pt x="905" y="106"/>
                  <a:pt x="868" y="116"/>
                  <a:pt x="829" y="121"/>
                </a:cubicBezTo>
                <a:cubicBezTo>
                  <a:pt x="869" y="97"/>
                  <a:pt x="900" y="59"/>
                  <a:pt x="914" y="14"/>
                </a:cubicBezTo>
                <a:cubicBezTo>
                  <a:pt x="877" y="36"/>
                  <a:pt x="835" y="52"/>
                  <a:pt x="791" y="61"/>
                </a:cubicBezTo>
                <a:cubicBezTo>
                  <a:pt x="756" y="24"/>
                  <a:pt x="706" y="0"/>
                  <a:pt x="651" y="0"/>
                </a:cubicBezTo>
                <a:cubicBezTo>
                  <a:pt x="544" y="0"/>
                  <a:pt x="458" y="86"/>
                  <a:pt x="458" y="193"/>
                </a:cubicBezTo>
                <a:cubicBezTo>
                  <a:pt x="458" y="208"/>
                  <a:pt x="460" y="223"/>
                  <a:pt x="463" y="237"/>
                </a:cubicBezTo>
                <a:cubicBezTo>
                  <a:pt x="303" y="229"/>
                  <a:pt x="160" y="152"/>
                  <a:pt x="65" y="35"/>
                </a:cubicBezTo>
                <a:cubicBezTo>
                  <a:pt x="49" y="64"/>
                  <a:pt x="39" y="97"/>
                  <a:pt x="39" y="132"/>
                </a:cubicBezTo>
                <a:cubicBezTo>
                  <a:pt x="39" y="199"/>
                  <a:pt x="73" y="258"/>
                  <a:pt x="125" y="293"/>
                </a:cubicBezTo>
                <a:cubicBezTo>
                  <a:pt x="93" y="292"/>
                  <a:pt x="64" y="283"/>
                  <a:pt x="38" y="269"/>
                </a:cubicBezTo>
                <a:cubicBezTo>
                  <a:pt x="38" y="270"/>
                  <a:pt x="38" y="270"/>
                  <a:pt x="38" y="271"/>
                </a:cubicBezTo>
                <a:cubicBezTo>
                  <a:pt x="38" y="365"/>
                  <a:pt x="104" y="443"/>
                  <a:pt x="192" y="460"/>
                </a:cubicBezTo>
                <a:cubicBezTo>
                  <a:pt x="176" y="465"/>
                  <a:pt x="159" y="467"/>
                  <a:pt x="142" y="467"/>
                </a:cubicBezTo>
                <a:cubicBezTo>
                  <a:pt x="129" y="467"/>
                  <a:pt x="117" y="466"/>
                  <a:pt x="105" y="464"/>
                </a:cubicBezTo>
                <a:cubicBezTo>
                  <a:pt x="130" y="540"/>
                  <a:pt x="201" y="596"/>
                  <a:pt x="285" y="597"/>
                </a:cubicBezTo>
                <a:cubicBezTo>
                  <a:pt x="219" y="649"/>
                  <a:pt x="136" y="680"/>
                  <a:pt x="46" y="680"/>
                </a:cubicBezTo>
                <a:cubicBezTo>
                  <a:pt x="30" y="680"/>
                  <a:pt x="15" y="679"/>
                  <a:pt x="0" y="677"/>
                </a:cubicBezTo>
                <a:cubicBezTo>
                  <a:pt x="85" y="732"/>
                  <a:pt x="187" y="764"/>
                  <a:pt x="296" y="764"/>
                </a:cubicBezTo>
              </a:path>
            </a:pathLst>
          </a:custGeom>
          <a:solidFill>
            <a:srgbClr val="0D5D7B">
              <a:alpha val="27843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820493" y="4043889"/>
            <a:ext cx="38851" cy="161567"/>
          </a:xfrm>
          <a:custGeom>
            <a:avLst/>
            <a:gdLst/>
            <a:ahLst/>
            <a:cxnLst/>
            <a:rect l="l" t="t" r="r" b="b"/>
            <a:pathLst>
              <a:path w="235" h="978" extrusionOk="0">
                <a:moveTo>
                  <a:pt x="16" y="325"/>
                </a:moveTo>
                <a:cubicBezTo>
                  <a:pt x="219" y="325"/>
                  <a:pt x="219" y="325"/>
                  <a:pt x="219" y="325"/>
                </a:cubicBezTo>
                <a:cubicBezTo>
                  <a:pt x="219" y="978"/>
                  <a:pt x="219" y="978"/>
                  <a:pt x="219" y="978"/>
                </a:cubicBezTo>
                <a:cubicBezTo>
                  <a:pt x="16" y="978"/>
                  <a:pt x="16" y="978"/>
                  <a:pt x="16" y="978"/>
                </a:cubicBezTo>
                <a:lnTo>
                  <a:pt x="16" y="325"/>
                </a:lnTo>
                <a:close/>
                <a:moveTo>
                  <a:pt x="118" y="0"/>
                </a:moveTo>
                <a:cubicBezTo>
                  <a:pt x="183" y="0"/>
                  <a:pt x="235" y="53"/>
                  <a:pt x="235" y="118"/>
                </a:cubicBezTo>
                <a:cubicBezTo>
                  <a:pt x="235" y="183"/>
                  <a:pt x="183" y="236"/>
                  <a:pt x="118" y="236"/>
                </a:cubicBezTo>
                <a:cubicBezTo>
                  <a:pt x="52" y="236"/>
                  <a:pt x="0" y="183"/>
                  <a:pt x="0" y="118"/>
                </a:cubicBezTo>
                <a:cubicBezTo>
                  <a:pt x="0" y="53"/>
                  <a:pt x="52" y="0"/>
                  <a:pt x="118" y="0"/>
                </a:cubicBezTo>
              </a:path>
            </a:pathLst>
          </a:custGeom>
          <a:solidFill>
            <a:srgbClr val="0D5D7B">
              <a:alpha val="27843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5877744" y="4094972"/>
            <a:ext cx="104505" cy="110483"/>
          </a:xfrm>
          <a:custGeom>
            <a:avLst/>
            <a:gdLst/>
            <a:ahLst/>
            <a:cxnLst/>
            <a:rect l="l" t="t" r="r" b="b"/>
            <a:pathLst>
              <a:path w="633" h="669" extrusionOk="0">
                <a:moveTo>
                  <a:pt x="0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224" y="54"/>
                  <a:pt x="291" y="0"/>
                  <a:pt x="389" y="0"/>
                </a:cubicBezTo>
                <a:cubicBezTo>
                  <a:pt x="595" y="0"/>
                  <a:pt x="633" y="135"/>
                  <a:pt x="633" y="311"/>
                </a:cubicBezTo>
                <a:cubicBezTo>
                  <a:pt x="633" y="669"/>
                  <a:pt x="633" y="669"/>
                  <a:pt x="633" y="669"/>
                </a:cubicBezTo>
                <a:cubicBezTo>
                  <a:pt x="430" y="669"/>
                  <a:pt x="430" y="669"/>
                  <a:pt x="430" y="669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276"/>
                  <a:pt x="429" y="178"/>
                  <a:pt x="324" y="178"/>
                </a:cubicBezTo>
                <a:cubicBezTo>
                  <a:pt x="219" y="178"/>
                  <a:pt x="203" y="261"/>
                  <a:pt x="203" y="346"/>
                </a:cubicBezTo>
                <a:cubicBezTo>
                  <a:pt x="203" y="669"/>
                  <a:pt x="203" y="669"/>
                  <a:pt x="203" y="669"/>
                </a:cubicBezTo>
                <a:cubicBezTo>
                  <a:pt x="0" y="669"/>
                  <a:pt x="0" y="669"/>
                  <a:pt x="0" y="669"/>
                </a:cubicBezTo>
                <a:lnTo>
                  <a:pt x="0" y="16"/>
                </a:lnTo>
                <a:close/>
              </a:path>
            </a:pathLst>
          </a:custGeom>
          <a:solidFill>
            <a:srgbClr val="0D5D7B">
              <a:alpha val="27843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6129964" y="4072450"/>
            <a:ext cx="171413" cy="120108"/>
          </a:xfrm>
          <a:custGeom>
            <a:avLst/>
            <a:gdLst/>
            <a:ahLst/>
            <a:cxnLst/>
            <a:rect l="l" t="t" r="r" b="b"/>
            <a:pathLst>
              <a:path w="486" h="340" extrusionOk="0">
                <a:moveTo>
                  <a:pt x="476" y="53"/>
                </a:moveTo>
                <a:cubicBezTo>
                  <a:pt x="470" y="32"/>
                  <a:pt x="454" y="16"/>
                  <a:pt x="433" y="10"/>
                </a:cubicBezTo>
                <a:cubicBezTo>
                  <a:pt x="395" y="0"/>
                  <a:pt x="243" y="0"/>
                  <a:pt x="243" y="0"/>
                </a:cubicBezTo>
                <a:cubicBezTo>
                  <a:pt x="243" y="0"/>
                  <a:pt x="91" y="0"/>
                  <a:pt x="53" y="10"/>
                </a:cubicBezTo>
                <a:cubicBezTo>
                  <a:pt x="32" y="16"/>
                  <a:pt x="16" y="32"/>
                  <a:pt x="10" y="53"/>
                </a:cubicBezTo>
                <a:cubicBezTo>
                  <a:pt x="0" y="91"/>
                  <a:pt x="0" y="170"/>
                  <a:pt x="0" y="170"/>
                </a:cubicBezTo>
                <a:cubicBezTo>
                  <a:pt x="0" y="170"/>
                  <a:pt x="0" y="249"/>
                  <a:pt x="10" y="287"/>
                </a:cubicBezTo>
                <a:cubicBezTo>
                  <a:pt x="16" y="308"/>
                  <a:pt x="32" y="324"/>
                  <a:pt x="53" y="330"/>
                </a:cubicBezTo>
                <a:cubicBezTo>
                  <a:pt x="91" y="340"/>
                  <a:pt x="243" y="340"/>
                  <a:pt x="243" y="340"/>
                </a:cubicBezTo>
                <a:cubicBezTo>
                  <a:pt x="243" y="340"/>
                  <a:pt x="395" y="340"/>
                  <a:pt x="433" y="330"/>
                </a:cubicBezTo>
                <a:cubicBezTo>
                  <a:pt x="454" y="324"/>
                  <a:pt x="470" y="308"/>
                  <a:pt x="476" y="287"/>
                </a:cubicBezTo>
                <a:cubicBezTo>
                  <a:pt x="486" y="249"/>
                  <a:pt x="486" y="170"/>
                  <a:pt x="486" y="170"/>
                </a:cubicBezTo>
                <a:cubicBezTo>
                  <a:pt x="486" y="170"/>
                  <a:pt x="486" y="91"/>
                  <a:pt x="476" y="53"/>
                </a:cubicBezTo>
                <a:close/>
                <a:moveTo>
                  <a:pt x="194" y="243"/>
                </a:moveTo>
                <a:cubicBezTo>
                  <a:pt x="194" y="97"/>
                  <a:pt x="194" y="97"/>
                  <a:pt x="194" y="97"/>
                </a:cubicBezTo>
                <a:cubicBezTo>
                  <a:pt x="321" y="170"/>
                  <a:pt x="321" y="170"/>
                  <a:pt x="321" y="170"/>
                </a:cubicBezTo>
                <a:lnTo>
                  <a:pt x="194" y="243"/>
                </a:lnTo>
                <a:close/>
              </a:path>
            </a:pathLst>
          </a:custGeom>
          <a:solidFill>
            <a:srgbClr val="0D5D7B">
              <a:alpha val="27843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6449095" y="4052867"/>
            <a:ext cx="143508" cy="143608"/>
          </a:xfrm>
          <a:custGeom>
            <a:avLst/>
            <a:gdLst/>
            <a:ahLst/>
            <a:cxnLst/>
            <a:rect l="l" t="t" r="r" b="b"/>
            <a:pathLst>
              <a:path w="4096" h="4096" extrusionOk="0">
                <a:moveTo>
                  <a:pt x="3870" y="0"/>
                </a:moveTo>
                <a:cubicBezTo>
                  <a:pt x="226" y="0"/>
                  <a:pt x="226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870"/>
                  <a:pt x="0" y="3870"/>
                  <a:pt x="0" y="3870"/>
                </a:cubicBezTo>
                <a:cubicBezTo>
                  <a:pt x="0" y="3995"/>
                  <a:pt x="101" y="4096"/>
                  <a:pt x="226" y="4096"/>
                </a:cubicBezTo>
                <a:cubicBezTo>
                  <a:pt x="2188" y="4096"/>
                  <a:pt x="2188" y="4096"/>
                  <a:pt x="2188" y="4096"/>
                </a:cubicBezTo>
                <a:cubicBezTo>
                  <a:pt x="2188" y="2512"/>
                  <a:pt x="2188" y="2512"/>
                  <a:pt x="2188" y="2512"/>
                </a:cubicBezTo>
                <a:cubicBezTo>
                  <a:pt x="1656" y="2512"/>
                  <a:pt x="1656" y="2512"/>
                  <a:pt x="1656" y="2512"/>
                </a:cubicBezTo>
                <a:cubicBezTo>
                  <a:pt x="1656" y="1892"/>
                  <a:pt x="1656" y="1892"/>
                  <a:pt x="1656" y="1892"/>
                </a:cubicBezTo>
                <a:cubicBezTo>
                  <a:pt x="2188" y="1892"/>
                  <a:pt x="2188" y="1892"/>
                  <a:pt x="2188" y="1892"/>
                </a:cubicBezTo>
                <a:cubicBezTo>
                  <a:pt x="2188" y="1436"/>
                  <a:pt x="2188" y="1436"/>
                  <a:pt x="2188" y="1436"/>
                </a:cubicBezTo>
                <a:cubicBezTo>
                  <a:pt x="2188" y="907"/>
                  <a:pt x="2511" y="619"/>
                  <a:pt x="2983" y="619"/>
                </a:cubicBezTo>
                <a:cubicBezTo>
                  <a:pt x="3209" y="619"/>
                  <a:pt x="3403" y="636"/>
                  <a:pt x="3460" y="643"/>
                </a:cubicBezTo>
                <a:cubicBezTo>
                  <a:pt x="3460" y="1196"/>
                  <a:pt x="3460" y="1196"/>
                  <a:pt x="3460" y="1196"/>
                </a:cubicBezTo>
                <a:cubicBezTo>
                  <a:pt x="3134" y="1196"/>
                  <a:pt x="3134" y="1196"/>
                  <a:pt x="3134" y="1196"/>
                </a:cubicBezTo>
                <a:cubicBezTo>
                  <a:pt x="2877" y="1196"/>
                  <a:pt x="2828" y="1318"/>
                  <a:pt x="2828" y="1497"/>
                </a:cubicBezTo>
                <a:cubicBezTo>
                  <a:pt x="2828" y="1892"/>
                  <a:pt x="2828" y="1892"/>
                  <a:pt x="2828" y="1892"/>
                </a:cubicBezTo>
                <a:cubicBezTo>
                  <a:pt x="3442" y="1892"/>
                  <a:pt x="3442" y="1892"/>
                  <a:pt x="3442" y="1892"/>
                </a:cubicBezTo>
                <a:cubicBezTo>
                  <a:pt x="3362" y="2512"/>
                  <a:pt x="3362" y="2512"/>
                  <a:pt x="3362" y="2512"/>
                </a:cubicBezTo>
                <a:cubicBezTo>
                  <a:pt x="2828" y="2512"/>
                  <a:pt x="2828" y="2512"/>
                  <a:pt x="2828" y="2512"/>
                </a:cubicBezTo>
                <a:cubicBezTo>
                  <a:pt x="2828" y="4096"/>
                  <a:pt x="2828" y="4096"/>
                  <a:pt x="2828" y="4096"/>
                </a:cubicBezTo>
                <a:cubicBezTo>
                  <a:pt x="3870" y="4096"/>
                  <a:pt x="3870" y="4096"/>
                  <a:pt x="3870" y="4096"/>
                </a:cubicBezTo>
                <a:cubicBezTo>
                  <a:pt x="3995" y="4096"/>
                  <a:pt x="4096" y="3995"/>
                  <a:pt x="4096" y="3870"/>
                </a:cubicBezTo>
                <a:cubicBezTo>
                  <a:pt x="4096" y="226"/>
                  <a:pt x="4096" y="226"/>
                  <a:pt x="4096" y="226"/>
                </a:cubicBezTo>
                <a:cubicBezTo>
                  <a:pt x="4096" y="101"/>
                  <a:pt x="3995" y="0"/>
                  <a:pt x="3870" y="0"/>
                </a:cubicBezTo>
                <a:close/>
              </a:path>
            </a:pathLst>
          </a:custGeom>
          <a:solidFill>
            <a:srgbClr val="0D5D7B">
              <a:alpha val="27843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-432" y="3110090"/>
            <a:ext cx="2675184" cy="3747911"/>
          </a:xfrm>
          <a:custGeom>
            <a:avLst/>
            <a:gdLst/>
            <a:ahLst/>
            <a:cxnLst/>
            <a:rect l="l" t="t" r="r" b="b"/>
            <a:pathLst>
              <a:path w="2817257" h="3946954" extrusionOk="0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901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>
            <a:off x="7949292" y="2615293"/>
            <a:ext cx="3114899" cy="5370516"/>
          </a:xfrm>
          <a:custGeom>
            <a:avLst/>
            <a:gdLst/>
            <a:ahLst/>
            <a:cxnLst/>
            <a:rect l="l" t="t" r="r" b="b"/>
            <a:pathLst>
              <a:path w="3352800" h="5780692" extrusionOk="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05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8668100" y="492980"/>
            <a:ext cx="3523899" cy="5209469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103" y="4497"/>
                </a:moveTo>
                <a:cubicBezTo>
                  <a:pt x="38" y="4645"/>
                  <a:pt x="9" y="4793"/>
                  <a:pt x="1" y="4941"/>
                </a:cubicBezTo>
                <a:cubicBezTo>
                  <a:pt x="-6" y="5148"/>
                  <a:pt x="30" y="5355"/>
                  <a:pt x="125" y="5553"/>
                </a:cubicBezTo>
                <a:cubicBezTo>
                  <a:pt x="234" y="5800"/>
                  <a:pt x="416" y="6027"/>
                  <a:pt x="664" y="6219"/>
                </a:cubicBezTo>
                <a:cubicBezTo>
                  <a:pt x="869" y="6382"/>
                  <a:pt x="1109" y="6520"/>
                  <a:pt x="1401" y="6634"/>
                </a:cubicBezTo>
                <a:lnTo>
                  <a:pt x="7938" y="9191"/>
                </a:lnTo>
                <a:lnTo>
                  <a:pt x="10000" y="10000"/>
                </a:lnTo>
                <a:lnTo>
                  <a:pt x="10000" y="0"/>
                </a:lnTo>
                <a:lnTo>
                  <a:pt x="1401" y="3361"/>
                </a:lnTo>
                <a:cubicBezTo>
                  <a:pt x="730" y="3623"/>
                  <a:pt x="285" y="4033"/>
                  <a:pt x="103" y="4497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636015" y="6492242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3716612" y="2415821"/>
            <a:ext cx="4238101" cy="969264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2382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mage">
  <p:cSld name="Title - Imag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body" idx="1"/>
          </p:nvPr>
        </p:nvSpPr>
        <p:spPr>
          <a:xfrm>
            <a:off x="571185" y="1569722"/>
            <a:ext cx="7177681" cy="277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2"/>
          </p:nvPr>
        </p:nvSpPr>
        <p:spPr>
          <a:xfrm>
            <a:off x="571185" y="4419918"/>
            <a:ext cx="7185977" cy="96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75"/>
              <a:buNone/>
              <a:defRPr sz="2100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3"/>
          </p:nvPr>
        </p:nvSpPr>
        <p:spPr>
          <a:xfrm>
            <a:off x="571184" y="6050599"/>
            <a:ext cx="8595677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400" b="1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1" y="6423661"/>
            <a:ext cx="708660" cy="434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1" y="6423661"/>
            <a:ext cx="708660" cy="4343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 txBox="1">
            <a:spLocks noGrp="1"/>
          </p:cNvSpPr>
          <p:nvPr>
            <p:ph type="sldNum" idx="12"/>
          </p:nvPr>
        </p:nvSpPr>
        <p:spPr>
          <a:xfrm>
            <a:off x="11543869" y="6340293"/>
            <a:ext cx="342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5" name="Google Shape;55;p5"/>
          <p:cNvSpPr/>
          <p:nvPr/>
        </p:nvSpPr>
        <p:spPr>
          <a:xfrm>
            <a:off x="636015" y="6492242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31296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Multi-use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1"/>
          </p:nvPr>
        </p:nvSpPr>
        <p:spPr>
          <a:xfrm>
            <a:off x="369571" y="296883"/>
            <a:ext cx="11452860" cy="93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2"/>
          </p:nvPr>
        </p:nvSpPr>
        <p:spPr>
          <a:xfrm>
            <a:off x="361793" y="1257618"/>
            <a:ext cx="11468417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75"/>
              <a:buNone/>
              <a:defRPr sz="2100">
                <a:solidFill>
                  <a:srgbClr val="5B5B5B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sldNum" idx="12"/>
          </p:nvPr>
        </p:nvSpPr>
        <p:spPr>
          <a:xfrm>
            <a:off x="11374396" y="6463403"/>
            <a:ext cx="512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" name="Google Shape;61;p6"/>
          <p:cNvSpPr/>
          <p:nvPr/>
        </p:nvSpPr>
        <p:spPr>
          <a:xfrm>
            <a:off x="636015" y="6492242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19486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373349" y="1323500"/>
            <a:ext cx="11445305" cy="5046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350"/>
              <a:buNone/>
              <a:defRPr sz="1800">
                <a:solidFill>
                  <a:srgbClr val="5B5B5B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2"/>
          </p:nvPr>
        </p:nvSpPr>
        <p:spPr>
          <a:xfrm>
            <a:off x="369571" y="320635"/>
            <a:ext cx="11452860" cy="916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11543869" y="6340293"/>
            <a:ext cx="342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6" name="Google Shape;66;p7"/>
          <p:cNvSpPr/>
          <p:nvPr/>
        </p:nvSpPr>
        <p:spPr>
          <a:xfrm>
            <a:off x="636015" y="6492242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31766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7515697" y="2255573"/>
            <a:ext cx="4676305" cy="4602427"/>
          </a:xfrm>
          <a:custGeom>
            <a:avLst/>
            <a:gdLst/>
            <a:ahLst/>
            <a:cxnLst/>
            <a:rect l="l" t="t" r="r" b="b"/>
            <a:pathLst>
              <a:path w="4676305" h="4602426" extrusionOk="0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"/>
          <p:cNvSpPr/>
          <p:nvPr/>
        </p:nvSpPr>
        <p:spPr>
          <a:xfrm flipH="1">
            <a:off x="0" y="91440"/>
            <a:ext cx="4197837" cy="6202045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705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9098925" y="2"/>
            <a:ext cx="3093076" cy="3047053"/>
          </a:xfrm>
          <a:custGeom>
            <a:avLst/>
            <a:gdLst/>
            <a:ahLst/>
            <a:cxnLst/>
            <a:rect l="l" t="t" r="r" b="b"/>
            <a:pathLst>
              <a:path w="3093076" h="3047053" extrusionOk="0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803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369571" y="308760"/>
            <a:ext cx="11452860" cy="927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11543869" y="6340293"/>
            <a:ext cx="342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4" name="Google Shape;74;p8"/>
          <p:cNvSpPr/>
          <p:nvPr/>
        </p:nvSpPr>
        <p:spPr>
          <a:xfrm>
            <a:off x="636015" y="6492242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6254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15D9-33C8-4B67-905C-EDC47E82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FE7DBB-076D-4DE4-A6BA-DCB79D2E2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DC07A-0395-4FEC-A27C-57E84F10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91B61-C9FB-4565-BFF3-EBE33446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1644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9"/>
          <p:cNvSpPr/>
          <p:nvPr/>
        </p:nvSpPr>
        <p:spPr>
          <a:xfrm>
            <a:off x="8032751" y="342900"/>
            <a:ext cx="1984140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6099175" y="3222627"/>
            <a:ext cx="4248543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9"/>
          <p:cNvSpPr/>
          <p:nvPr/>
        </p:nvSpPr>
        <p:spPr>
          <a:xfrm>
            <a:off x="9578869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"/>
          <p:cNvSpPr/>
          <p:nvPr/>
        </p:nvSpPr>
        <p:spPr>
          <a:xfrm>
            <a:off x="8655051" y="3671382"/>
            <a:ext cx="2101851" cy="2248407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2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9"/>
          <p:cNvSpPr/>
          <p:nvPr/>
        </p:nvSpPr>
        <p:spPr>
          <a:xfrm>
            <a:off x="8032751" y="342900"/>
            <a:ext cx="1984140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9"/>
          <p:cNvSpPr/>
          <p:nvPr/>
        </p:nvSpPr>
        <p:spPr>
          <a:xfrm>
            <a:off x="6099175" y="3222627"/>
            <a:ext cx="4248543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/>
          <p:nvPr/>
        </p:nvSpPr>
        <p:spPr>
          <a:xfrm>
            <a:off x="9578869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6426201" y="1206501"/>
            <a:ext cx="5397500" cy="5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8655051" y="3671382"/>
            <a:ext cx="2101851" cy="2248407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2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9"/>
          <p:cNvSpPr txBox="1">
            <a:spLocks noGrp="1"/>
          </p:cNvSpPr>
          <p:nvPr>
            <p:ph type="sldNum" idx="12"/>
          </p:nvPr>
        </p:nvSpPr>
        <p:spPr>
          <a:xfrm>
            <a:off x="11543869" y="6340293"/>
            <a:ext cx="342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2"/>
          </p:nvPr>
        </p:nvSpPr>
        <p:spPr>
          <a:xfrm>
            <a:off x="403861" y="512763"/>
            <a:ext cx="5330191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3"/>
          </p:nvPr>
        </p:nvSpPr>
        <p:spPr>
          <a:xfrm>
            <a:off x="406084" y="1249998"/>
            <a:ext cx="5339397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75"/>
              <a:buNone/>
              <a:defRPr sz="2100">
                <a:solidFill>
                  <a:srgbClr val="5B5B5B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20247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95" name="Google Shape;95;p10"/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96" name="Google Shape;96;p10"/>
              <p:cNvCxnSpPr/>
              <p:nvPr/>
            </p:nvCxnSpPr>
            <p:spPr>
              <a:xfrm>
                <a:off x="6134100" y="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97;p10"/>
              <p:cNvCxnSpPr/>
              <p:nvPr/>
            </p:nvCxnSpPr>
            <p:spPr>
              <a:xfrm>
                <a:off x="6134100" y="5346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8" name="Google Shape;98;p10"/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99" name="Google Shape;99;p10"/>
              <p:cNvCxnSpPr/>
              <p:nvPr/>
            </p:nvCxnSpPr>
            <p:spPr>
              <a:xfrm rot="10800000">
                <a:off x="755650" y="2679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" name="Google Shape;100;p10"/>
              <p:cNvCxnSpPr/>
              <p:nvPr/>
            </p:nvCxnSpPr>
            <p:spPr>
              <a:xfrm rot="10800000">
                <a:off x="11436350" y="2679699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01" name="Google Shape;101;p10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02" name="Google Shape;102;p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03" name="Google Shape;103;p10"/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04" name="Google Shape;104;p10"/>
              <p:cNvCxnSpPr/>
              <p:nvPr/>
            </p:nvCxnSpPr>
            <p:spPr>
              <a:xfrm>
                <a:off x="6134100" y="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" name="Google Shape;105;p10"/>
              <p:cNvCxnSpPr/>
              <p:nvPr/>
            </p:nvCxnSpPr>
            <p:spPr>
              <a:xfrm>
                <a:off x="6134100" y="5346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6" name="Google Shape;106;p10"/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07" name="Google Shape;107;p10"/>
              <p:cNvCxnSpPr/>
              <p:nvPr/>
            </p:nvCxnSpPr>
            <p:spPr>
              <a:xfrm rot="10800000">
                <a:off x="755650" y="2679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" name="Google Shape;108;p10"/>
              <p:cNvCxnSpPr/>
              <p:nvPr/>
            </p:nvCxnSpPr>
            <p:spPr>
              <a:xfrm rot="10800000">
                <a:off x="11436350" y="2679699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09" name="Google Shape;109;p10"/>
          <p:cNvSpPr/>
          <p:nvPr/>
        </p:nvSpPr>
        <p:spPr>
          <a:xfrm>
            <a:off x="636015" y="6492242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0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69425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">
  <p:cSld name="Quote - Frost">
    <p:bg>
      <p:bgPr>
        <a:solidFill>
          <a:schemeClr val="accent3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13" name="Google Shape;113;p11"/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14" name="Google Shape;114;p11"/>
              <p:cNvCxnSpPr/>
              <p:nvPr/>
            </p:nvCxnSpPr>
            <p:spPr>
              <a:xfrm>
                <a:off x="6134100" y="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115;p11"/>
              <p:cNvCxnSpPr/>
              <p:nvPr/>
            </p:nvCxnSpPr>
            <p:spPr>
              <a:xfrm>
                <a:off x="6134100" y="5346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16" name="Google Shape;116;p11"/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17" name="Google Shape;117;p11"/>
              <p:cNvCxnSpPr/>
              <p:nvPr/>
            </p:nvCxnSpPr>
            <p:spPr>
              <a:xfrm rot="10800000">
                <a:off x="755650" y="2679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118;p11"/>
              <p:cNvCxnSpPr/>
              <p:nvPr/>
            </p:nvCxnSpPr>
            <p:spPr>
              <a:xfrm rot="10800000">
                <a:off x="11436350" y="2679699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19" name="Google Shape;119;p11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0" name="Google Shape;120;p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21" name="Google Shape;121;p11"/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22" name="Google Shape;122;p11"/>
              <p:cNvCxnSpPr/>
              <p:nvPr/>
            </p:nvCxnSpPr>
            <p:spPr>
              <a:xfrm>
                <a:off x="6134100" y="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" name="Google Shape;123;p11"/>
              <p:cNvCxnSpPr/>
              <p:nvPr/>
            </p:nvCxnSpPr>
            <p:spPr>
              <a:xfrm>
                <a:off x="6134100" y="5346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4" name="Google Shape;124;p11"/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25" name="Google Shape;125;p11"/>
              <p:cNvCxnSpPr/>
              <p:nvPr/>
            </p:nvCxnSpPr>
            <p:spPr>
              <a:xfrm rot="10800000">
                <a:off x="755650" y="2679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126;p11"/>
              <p:cNvCxnSpPr/>
              <p:nvPr/>
            </p:nvCxnSpPr>
            <p:spPr>
              <a:xfrm rot="10800000">
                <a:off x="11436350" y="2679699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7" name="Google Shape;127;p11"/>
          <p:cNvSpPr/>
          <p:nvPr/>
        </p:nvSpPr>
        <p:spPr>
          <a:xfrm>
            <a:off x="636015" y="6492242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1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8462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angerine">
  <p:cSld name="Quote - Tangerine">
    <p:bg>
      <p:bgPr>
        <a:solidFill>
          <a:schemeClr val="accent4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1" name="Google Shape;131;p12"/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32" name="Google Shape;132;p12"/>
              <p:cNvCxnSpPr/>
              <p:nvPr/>
            </p:nvCxnSpPr>
            <p:spPr>
              <a:xfrm>
                <a:off x="6134100" y="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133;p12"/>
              <p:cNvCxnSpPr/>
              <p:nvPr/>
            </p:nvCxnSpPr>
            <p:spPr>
              <a:xfrm>
                <a:off x="6134100" y="5346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34" name="Google Shape;134;p12"/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35" name="Google Shape;135;p12"/>
              <p:cNvCxnSpPr/>
              <p:nvPr/>
            </p:nvCxnSpPr>
            <p:spPr>
              <a:xfrm rot="10800000">
                <a:off x="755650" y="2679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6" name="Google Shape;136;p12"/>
              <p:cNvCxnSpPr/>
              <p:nvPr/>
            </p:nvCxnSpPr>
            <p:spPr>
              <a:xfrm rot="10800000">
                <a:off x="11436350" y="2679699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37" name="Google Shape;137;p12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8" name="Google Shape;138;p1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39" name="Google Shape;139;p12"/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40" name="Google Shape;140;p12"/>
              <p:cNvCxnSpPr/>
              <p:nvPr/>
            </p:nvCxnSpPr>
            <p:spPr>
              <a:xfrm>
                <a:off x="6134100" y="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1" name="Google Shape;141;p12"/>
              <p:cNvCxnSpPr/>
              <p:nvPr/>
            </p:nvCxnSpPr>
            <p:spPr>
              <a:xfrm>
                <a:off x="6134100" y="5346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42" name="Google Shape;142;p12"/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43" name="Google Shape;143;p12"/>
              <p:cNvCxnSpPr/>
              <p:nvPr/>
            </p:nvCxnSpPr>
            <p:spPr>
              <a:xfrm rot="10800000">
                <a:off x="755650" y="2679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4" name="Google Shape;144;p12"/>
              <p:cNvCxnSpPr/>
              <p:nvPr/>
            </p:nvCxnSpPr>
            <p:spPr>
              <a:xfrm rot="10800000">
                <a:off x="11436350" y="2679699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5" name="Google Shape;145;p12"/>
          <p:cNvSpPr/>
          <p:nvPr/>
        </p:nvSpPr>
        <p:spPr>
          <a:xfrm>
            <a:off x="636015" y="6492242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2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69723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Violet">
  <p:cSld name="Quote - Violet">
    <p:bg>
      <p:bgPr>
        <a:solidFill>
          <a:schemeClr val="accent5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9" name="Google Shape;149;p13"/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50" name="Google Shape;150;p13"/>
              <p:cNvCxnSpPr/>
              <p:nvPr/>
            </p:nvCxnSpPr>
            <p:spPr>
              <a:xfrm>
                <a:off x="6134100" y="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1" name="Google Shape;151;p13"/>
              <p:cNvCxnSpPr/>
              <p:nvPr/>
            </p:nvCxnSpPr>
            <p:spPr>
              <a:xfrm>
                <a:off x="6134100" y="5346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52" name="Google Shape;152;p13"/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53" name="Google Shape;153;p13"/>
              <p:cNvCxnSpPr/>
              <p:nvPr/>
            </p:nvCxnSpPr>
            <p:spPr>
              <a:xfrm rot="10800000">
                <a:off x="755650" y="2679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4" name="Google Shape;154;p13"/>
              <p:cNvCxnSpPr/>
              <p:nvPr/>
            </p:nvCxnSpPr>
            <p:spPr>
              <a:xfrm rot="10800000">
                <a:off x="11436350" y="2679699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55" name="Google Shape;155;p13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6" name="Google Shape;156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57" name="Google Shape;157;p13"/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58" name="Google Shape;158;p13"/>
              <p:cNvCxnSpPr/>
              <p:nvPr/>
            </p:nvCxnSpPr>
            <p:spPr>
              <a:xfrm>
                <a:off x="6134100" y="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59" name="Google Shape;159;p13"/>
              <p:cNvCxnSpPr/>
              <p:nvPr/>
            </p:nvCxnSpPr>
            <p:spPr>
              <a:xfrm>
                <a:off x="6134100" y="5346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60" name="Google Shape;160;p13"/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61" name="Google Shape;161;p13"/>
              <p:cNvCxnSpPr/>
              <p:nvPr/>
            </p:nvCxnSpPr>
            <p:spPr>
              <a:xfrm rot="10800000">
                <a:off x="755650" y="2679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2" name="Google Shape;162;p13"/>
              <p:cNvCxnSpPr/>
              <p:nvPr/>
            </p:nvCxnSpPr>
            <p:spPr>
              <a:xfrm rot="10800000">
                <a:off x="11436350" y="2679699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63" name="Google Shape;163;p13"/>
          <p:cNvSpPr/>
          <p:nvPr/>
        </p:nvSpPr>
        <p:spPr>
          <a:xfrm>
            <a:off x="636015" y="6492242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3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83942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nchy">
  <p:cSld name="Quote - Punchy">
    <p:bg>
      <p:bgPr>
        <a:solidFill>
          <a:schemeClr val="accent6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67" name="Google Shape;167;p14"/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68" name="Google Shape;168;p14"/>
              <p:cNvCxnSpPr/>
              <p:nvPr/>
            </p:nvCxnSpPr>
            <p:spPr>
              <a:xfrm>
                <a:off x="6134100" y="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9" name="Google Shape;169;p14"/>
              <p:cNvCxnSpPr/>
              <p:nvPr/>
            </p:nvCxnSpPr>
            <p:spPr>
              <a:xfrm>
                <a:off x="6134100" y="5346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70" name="Google Shape;170;p14"/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71" name="Google Shape;171;p14"/>
              <p:cNvCxnSpPr/>
              <p:nvPr/>
            </p:nvCxnSpPr>
            <p:spPr>
              <a:xfrm rot="10800000">
                <a:off x="755650" y="2679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2" name="Google Shape;172;p14"/>
              <p:cNvCxnSpPr/>
              <p:nvPr/>
            </p:nvCxnSpPr>
            <p:spPr>
              <a:xfrm rot="10800000">
                <a:off x="11436350" y="2679699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73" name="Google Shape;173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74" name="Google Shape;174;p14"/>
            <p:cNvGrpSpPr/>
            <p:nvPr/>
          </p:nvGrpSpPr>
          <p:grpSpPr>
            <a:xfrm>
              <a:off x="6096000" y="0"/>
              <a:ext cx="0" cy="6858000"/>
              <a:chOff x="6134100" y="0"/>
              <a:chExt cx="0" cy="6858000"/>
            </a:xfrm>
          </p:grpSpPr>
          <p:cxnSp>
            <p:nvCxnSpPr>
              <p:cNvPr id="175" name="Google Shape;175;p14"/>
              <p:cNvCxnSpPr/>
              <p:nvPr/>
            </p:nvCxnSpPr>
            <p:spPr>
              <a:xfrm>
                <a:off x="6134100" y="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6" name="Google Shape;176;p14"/>
              <p:cNvCxnSpPr/>
              <p:nvPr/>
            </p:nvCxnSpPr>
            <p:spPr>
              <a:xfrm>
                <a:off x="6134100" y="5346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77" name="Google Shape;177;p14"/>
            <p:cNvGrpSpPr/>
            <p:nvPr/>
          </p:nvGrpSpPr>
          <p:grpSpPr>
            <a:xfrm>
              <a:off x="0" y="3435349"/>
              <a:ext cx="12192000" cy="1"/>
              <a:chOff x="0" y="3435349"/>
              <a:chExt cx="12192000" cy="1"/>
            </a:xfrm>
          </p:grpSpPr>
          <p:cxnSp>
            <p:nvCxnSpPr>
              <p:cNvPr id="178" name="Google Shape;178;p14"/>
              <p:cNvCxnSpPr/>
              <p:nvPr/>
            </p:nvCxnSpPr>
            <p:spPr>
              <a:xfrm rot="10800000">
                <a:off x="755650" y="2679700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79" name="Google Shape;179;p14"/>
              <p:cNvCxnSpPr/>
              <p:nvPr/>
            </p:nvCxnSpPr>
            <p:spPr>
              <a:xfrm rot="10800000">
                <a:off x="11436350" y="2679699"/>
                <a:ext cx="0" cy="1511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80" name="Google Shape;180;p14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14"/>
          <p:cNvSpPr/>
          <p:nvPr/>
        </p:nvSpPr>
        <p:spPr>
          <a:xfrm>
            <a:off x="636015" y="6492242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4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44802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ll">
  <p:cSld name="Null">
    <p:bg>
      <p:bgPr>
        <a:solidFill>
          <a:srgbClr val="003545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6475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Multi-use layout">
  <p:cSld name="2_Multi-use layou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body" idx="1"/>
          </p:nvPr>
        </p:nvSpPr>
        <p:spPr>
          <a:xfrm>
            <a:off x="361793" y="1257618"/>
            <a:ext cx="11468417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75"/>
              <a:buNone/>
              <a:defRPr sz="2100">
                <a:solidFill>
                  <a:srgbClr val="5B5B5B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ldNum" idx="12"/>
          </p:nvPr>
        </p:nvSpPr>
        <p:spPr>
          <a:xfrm>
            <a:off x="11543869" y="6340293"/>
            <a:ext cx="342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7" name="Google Shape;187;p16"/>
          <p:cNvSpPr/>
          <p:nvPr/>
        </p:nvSpPr>
        <p:spPr>
          <a:xfrm>
            <a:off x="636015" y="6491347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42076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ulti-use layout">
  <p:cSld name="1_Multi-use layou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body" idx="2"/>
          </p:nvPr>
        </p:nvSpPr>
        <p:spPr>
          <a:xfrm>
            <a:off x="381000" y="1257618"/>
            <a:ext cx="11430000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75"/>
              <a:buNone/>
              <a:defRPr sz="2100">
                <a:solidFill>
                  <a:srgbClr val="5B5B5B"/>
                </a:solidFill>
              </a:defRPr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ldNum" idx="12"/>
          </p:nvPr>
        </p:nvSpPr>
        <p:spPr>
          <a:xfrm>
            <a:off x="11543869" y="6340293"/>
            <a:ext cx="3429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4" name="Google Shape;194;p17"/>
          <p:cNvSpPr/>
          <p:nvPr/>
        </p:nvSpPr>
        <p:spPr>
          <a:xfrm>
            <a:off x="636015" y="6491347"/>
            <a:ext cx="27383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460260" y="6501391"/>
            <a:ext cx="190923" cy="173736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64438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">
  <p:cSld name="Multi-us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514812" y="361098"/>
            <a:ext cx="10515600" cy="87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1467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ftr" idx="11"/>
          </p:nvPr>
        </p:nvSpPr>
        <p:spPr>
          <a:xfrm>
            <a:off x="813945" y="6431190"/>
            <a:ext cx="723636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ldNum" idx="12"/>
          </p:nvPr>
        </p:nvSpPr>
        <p:spPr>
          <a:xfrm>
            <a:off x="11162868" y="6431190"/>
            <a:ext cx="43223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800" b="0" i="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800" b="0" i="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800" b="0" i="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800" b="0" i="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800" b="0" i="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800" b="0" i="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800" b="0" i="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800" b="0" i="0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46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6EAD03-01C4-4292-B291-518B81DD7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C20D9D-25F9-4ACE-BAC4-4BEE7C13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0FCE8-88B1-4314-BBF5-D6D12CAA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366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>
            <a:spLocks noGrp="1"/>
          </p:cNvSpPr>
          <p:nvPr>
            <p:ph type="body" idx="1"/>
          </p:nvPr>
        </p:nvSpPr>
        <p:spPr>
          <a:xfrm>
            <a:off x="501907" y="490253"/>
            <a:ext cx="11188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3200" b="1" i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2pPr>
            <a:lvl3pPr marL="1828754" lvl="2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/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body" idx="2"/>
          </p:nvPr>
        </p:nvSpPr>
        <p:spPr>
          <a:xfrm>
            <a:off x="509444" y="1470026"/>
            <a:ext cx="5383357" cy="491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24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867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828754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6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438339" lvl="3" indent="-3979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467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3047924" lvl="4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sz="12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body" idx="3"/>
          </p:nvPr>
        </p:nvSpPr>
        <p:spPr>
          <a:xfrm>
            <a:off x="6306738" y="1470026"/>
            <a:ext cx="5383357" cy="4914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57189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24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9170" lvl="1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867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828754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6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438339" lvl="3" indent="-3979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Char char="•"/>
              <a:defRPr sz="1467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3047924" lvl="4" indent="-3809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sz="12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657509" lvl="5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ldNum" idx="12"/>
          </p:nvPr>
        </p:nvSpPr>
        <p:spPr>
          <a:xfrm>
            <a:off x="11514091" y="6535267"/>
            <a:ext cx="4572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33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5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2072F-9414-41B6-9EFE-DFC8EE07E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D5D61E-A629-4D75-9110-80881167B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363C3-086A-48AA-85EF-1B00D1132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10169-4CBA-4E7C-8F03-B66105141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12586-2786-43B4-A99E-FD60B1C7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063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C2A7-11F3-459A-8D5C-9BAED8F46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53322-235D-4A73-A961-61E59351F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E0C0A-FAC2-45BA-BE38-DA5E58A7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694D8-31E7-4EFC-9E4D-F4D30693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99B03-D137-4D71-BEF8-D50021B4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174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ight">
  <p:cSld name="Title - Light">
    <p:bg>
      <p:bgPr>
        <a:solidFill>
          <a:schemeClr val="lt1"/>
        </a:solidFill>
        <a:effectLst/>
      </p:bgPr>
    </p:bg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0"/>
          <p:cNvSpPr/>
          <p:nvPr/>
        </p:nvSpPr>
        <p:spPr>
          <a:xfrm>
            <a:off x="2" y="2911045"/>
            <a:ext cx="2817257" cy="3946955"/>
          </a:xfrm>
          <a:custGeom>
            <a:avLst/>
            <a:gdLst/>
            <a:ahLst/>
            <a:cxnLst/>
            <a:rect l="l" t="t" r="r" b="b"/>
            <a:pathLst>
              <a:path w="2817257" h="3946954" extrusionOk="0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90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70"/>
          <p:cNvSpPr txBox="1">
            <a:spLocks noGrp="1"/>
          </p:cNvSpPr>
          <p:nvPr>
            <p:ph type="body" idx="1"/>
          </p:nvPr>
        </p:nvSpPr>
        <p:spPr>
          <a:xfrm>
            <a:off x="571185" y="1569723"/>
            <a:ext cx="7177600" cy="2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60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6" name="Google Shape;1126;p70"/>
          <p:cNvSpPr txBox="1">
            <a:spLocks noGrp="1"/>
          </p:cNvSpPr>
          <p:nvPr>
            <p:ph type="body" idx="2"/>
          </p:nvPr>
        </p:nvSpPr>
        <p:spPr>
          <a:xfrm>
            <a:off x="571185" y="4419919"/>
            <a:ext cx="7186000" cy="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75"/>
              <a:buNone/>
              <a:defRPr sz="2100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7" name="Google Shape;1127;p70"/>
          <p:cNvSpPr txBox="1">
            <a:spLocks noGrp="1"/>
          </p:cNvSpPr>
          <p:nvPr>
            <p:ph type="body" idx="3"/>
          </p:nvPr>
        </p:nvSpPr>
        <p:spPr>
          <a:xfrm>
            <a:off x="571184" y="6050599"/>
            <a:ext cx="85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050"/>
              <a:buNone/>
              <a:defRPr sz="1400" b="1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8" name="Google Shape;1128;p70"/>
          <p:cNvSpPr/>
          <p:nvPr/>
        </p:nvSpPr>
        <p:spPr>
          <a:xfrm rot="-5400000">
            <a:off x="7850330" y="2516327"/>
            <a:ext cx="2902655" cy="5780692"/>
          </a:xfrm>
          <a:custGeom>
            <a:avLst/>
            <a:gdLst/>
            <a:ahLst/>
            <a:cxnLst/>
            <a:rect l="l" t="t" r="r" b="b"/>
            <a:pathLst>
              <a:path w="2902655" h="5780692" extrusionOk="0">
                <a:moveTo>
                  <a:pt x="2902655" y="5004581"/>
                </a:moveTo>
                <a:lnTo>
                  <a:pt x="2452511" y="5780692"/>
                </a:ln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1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70"/>
          <p:cNvSpPr/>
          <p:nvPr/>
        </p:nvSpPr>
        <p:spPr>
          <a:xfrm>
            <a:off x="7829549" y="282575"/>
            <a:ext cx="4362451" cy="6445253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0" name="Google Shape;1130;p70"/>
          <p:cNvPicPr preferRelativeResize="0"/>
          <p:nvPr/>
        </p:nvPicPr>
        <p:blipFill rotWithShape="1">
          <a:blip r:embed="rId3">
            <a:alphaModFix/>
          </a:blip>
          <a:srcRect t="94654" r="95314"/>
          <a:stretch/>
        </p:blipFill>
        <p:spPr>
          <a:xfrm>
            <a:off x="3" y="6491348"/>
            <a:ext cx="571181" cy="366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70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70"/>
          <p:cNvSpPr/>
          <p:nvPr/>
        </p:nvSpPr>
        <p:spPr>
          <a:xfrm>
            <a:off x="650876" y="666751"/>
            <a:ext cx="2678784" cy="61265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33906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Multi-use layout"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1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71"/>
          <p:cNvSpPr txBox="1">
            <a:spLocks noGrp="1"/>
          </p:cNvSpPr>
          <p:nvPr>
            <p:ph type="body" idx="1"/>
          </p:nvPr>
        </p:nvSpPr>
        <p:spPr>
          <a:xfrm>
            <a:off x="369571" y="296883"/>
            <a:ext cx="114528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p71"/>
          <p:cNvSpPr txBox="1">
            <a:spLocks noGrp="1"/>
          </p:cNvSpPr>
          <p:nvPr>
            <p:ph type="body" idx="2"/>
          </p:nvPr>
        </p:nvSpPr>
        <p:spPr>
          <a:xfrm>
            <a:off x="361793" y="1257619"/>
            <a:ext cx="114684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75"/>
              <a:buNone/>
              <a:defRPr sz="2100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7" name="Google Shape;1137;p71"/>
          <p:cNvSpPr txBox="1">
            <a:spLocks noGrp="1"/>
          </p:cNvSpPr>
          <p:nvPr>
            <p:ph type="sldNum" idx="12"/>
          </p:nvPr>
        </p:nvSpPr>
        <p:spPr>
          <a:xfrm>
            <a:off x="11374396" y="6463403"/>
            <a:ext cx="512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38" name="Google Shape;1138;p71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86412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 no dice Light SKO">
  <p:cSld name="Multi-use layout no dice Light SKO">
    <p:bg>
      <p:bgPr>
        <a:solidFill>
          <a:schemeClr val="lt1"/>
        </a:solidFill>
        <a:effectLst/>
      </p:bgPr>
    </p:bg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2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1" name="Google Shape;1141;p72"/>
          <p:cNvSpPr txBox="1">
            <a:spLocks noGrp="1"/>
          </p:cNvSpPr>
          <p:nvPr>
            <p:ph type="body" idx="2"/>
          </p:nvPr>
        </p:nvSpPr>
        <p:spPr>
          <a:xfrm>
            <a:off x="381000" y="1261876"/>
            <a:ext cx="114300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2" name="Google Shape;1142;p72"/>
          <p:cNvSpPr txBox="1">
            <a:spLocks noGrp="1"/>
          </p:cNvSpPr>
          <p:nvPr>
            <p:ph type="sldNum" idx="12"/>
          </p:nvPr>
        </p:nvSpPr>
        <p:spPr>
          <a:xfrm>
            <a:off x="11289993" y="6463404"/>
            <a:ext cx="5968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43" name="Google Shape;1143;p72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72"/>
          <p:cNvSpPr/>
          <p:nvPr/>
        </p:nvSpPr>
        <p:spPr>
          <a:xfrm>
            <a:off x="753776" y="6531888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17303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ll">
  <p:cSld name="Null">
    <p:bg>
      <p:bgPr>
        <a:solidFill>
          <a:srgbClr val="003545"/>
        </a:solidFill>
        <a:effectLst/>
      </p:bgPr>
    </p:bg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74652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">
  <p:cSld name="Quote - Frost">
    <p:bg>
      <p:bgPr>
        <a:solidFill>
          <a:schemeClr val="accent3"/>
        </a:solidFill>
        <a:effectLst/>
      </p:bgPr>
    </p:bg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74"/>
          <p:cNvGrpSpPr/>
          <p:nvPr/>
        </p:nvGrpSpPr>
        <p:grpSpPr>
          <a:xfrm>
            <a:off x="1" y="1"/>
            <a:ext cx="12192100" cy="6858100"/>
            <a:chOff x="0" y="0"/>
            <a:chExt cx="12192100" cy="6858100"/>
          </a:xfrm>
        </p:grpSpPr>
        <p:grpSp>
          <p:nvGrpSpPr>
            <p:cNvPr id="1148" name="Google Shape;1148;p74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149" name="Google Shape;1149;p74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74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151" name="Google Shape;1151;p74"/>
            <p:cNvGrpSpPr/>
            <p:nvPr/>
          </p:nvGrpSpPr>
          <p:grpSpPr>
            <a:xfrm>
              <a:off x="0" y="3435349"/>
              <a:ext cx="12192100" cy="1"/>
              <a:chOff x="0" y="3435349"/>
              <a:chExt cx="12192100" cy="1"/>
            </a:xfrm>
          </p:grpSpPr>
          <p:cxnSp>
            <p:nvCxnSpPr>
              <p:cNvPr id="1152" name="Google Shape;1152;p74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3" name="Google Shape;1153;p74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154" name="Google Shape;1154;p74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55" name="Google Shape;1155;p74"/>
          <p:cNvGrpSpPr/>
          <p:nvPr/>
        </p:nvGrpSpPr>
        <p:grpSpPr>
          <a:xfrm>
            <a:off x="1" y="1"/>
            <a:ext cx="12192100" cy="6858100"/>
            <a:chOff x="0" y="0"/>
            <a:chExt cx="12192100" cy="6858100"/>
          </a:xfrm>
        </p:grpSpPr>
        <p:grpSp>
          <p:nvGrpSpPr>
            <p:cNvPr id="1156" name="Google Shape;1156;p74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157" name="Google Shape;1157;p74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8" name="Google Shape;1158;p74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159" name="Google Shape;1159;p74"/>
            <p:cNvGrpSpPr/>
            <p:nvPr/>
          </p:nvGrpSpPr>
          <p:grpSpPr>
            <a:xfrm>
              <a:off x="0" y="3435349"/>
              <a:ext cx="12192100" cy="1"/>
              <a:chOff x="0" y="3435349"/>
              <a:chExt cx="12192100" cy="1"/>
            </a:xfrm>
          </p:grpSpPr>
          <p:cxnSp>
            <p:nvCxnSpPr>
              <p:cNvPr id="1160" name="Google Shape;1160;p74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1" name="Google Shape;1161;p74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162" name="Google Shape;1162;p74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74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52673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75"/>
          <p:cNvSpPr/>
          <p:nvPr/>
        </p:nvSpPr>
        <p:spPr>
          <a:xfrm>
            <a:off x="5486680" y="4049001"/>
            <a:ext cx="186099" cy="151345"/>
          </a:xfrm>
          <a:custGeom>
            <a:avLst/>
            <a:gdLst/>
            <a:ahLst/>
            <a:cxnLst/>
            <a:rect l="l" t="t" r="r" b="b"/>
            <a:pathLst>
              <a:path w="940" h="764" extrusionOk="0">
                <a:moveTo>
                  <a:pt x="296" y="764"/>
                </a:moveTo>
                <a:cubicBezTo>
                  <a:pt x="650" y="764"/>
                  <a:pt x="844" y="470"/>
                  <a:pt x="844" y="215"/>
                </a:cubicBezTo>
                <a:cubicBezTo>
                  <a:pt x="844" y="207"/>
                  <a:pt x="844" y="199"/>
                  <a:pt x="844" y="190"/>
                </a:cubicBezTo>
                <a:cubicBezTo>
                  <a:pt x="881" y="163"/>
                  <a:pt x="914" y="129"/>
                  <a:pt x="940" y="91"/>
                </a:cubicBezTo>
                <a:cubicBezTo>
                  <a:pt x="905" y="106"/>
                  <a:pt x="868" y="116"/>
                  <a:pt x="829" y="121"/>
                </a:cubicBezTo>
                <a:cubicBezTo>
                  <a:pt x="869" y="97"/>
                  <a:pt x="900" y="59"/>
                  <a:pt x="914" y="14"/>
                </a:cubicBezTo>
                <a:cubicBezTo>
                  <a:pt x="877" y="36"/>
                  <a:pt x="835" y="52"/>
                  <a:pt x="791" y="61"/>
                </a:cubicBezTo>
                <a:cubicBezTo>
                  <a:pt x="756" y="24"/>
                  <a:pt x="706" y="0"/>
                  <a:pt x="651" y="0"/>
                </a:cubicBezTo>
                <a:cubicBezTo>
                  <a:pt x="544" y="0"/>
                  <a:pt x="458" y="86"/>
                  <a:pt x="458" y="193"/>
                </a:cubicBezTo>
                <a:cubicBezTo>
                  <a:pt x="458" y="208"/>
                  <a:pt x="460" y="223"/>
                  <a:pt x="463" y="237"/>
                </a:cubicBezTo>
                <a:cubicBezTo>
                  <a:pt x="303" y="229"/>
                  <a:pt x="160" y="152"/>
                  <a:pt x="65" y="35"/>
                </a:cubicBezTo>
                <a:cubicBezTo>
                  <a:pt x="49" y="64"/>
                  <a:pt x="39" y="97"/>
                  <a:pt x="39" y="132"/>
                </a:cubicBezTo>
                <a:cubicBezTo>
                  <a:pt x="39" y="199"/>
                  <a:pt x="73" y="258"/>
                  <a:pt x="125" y="293"/>
                </a:cubicBezTo>
                <a:cubicBezTo>
                  <a:pt x="93" y="292"/>
                  <a:pt x="64" y="283"/>
                  <a:pt x="38" y="269"/>
                </a:cubicBezTo>
                <a:cubicBezTo>
                  <a:pt x="38" y="270"/>
                  <a:pt x="38" y="270"/>
                  <a:pt x="38" y="271"/>
                </a:cubicBezTo>
                <a:cubicBezTo>
                  <a:pt x="38" y="365"/>
                  <a:pt x="104" y="443"/>
                  <a:pt x="192" y="460"/>
                </a:cubicBezTo>
                <a:cubicBezTo>
                  <a:pt x="176" y="465"/>
                  <a:pt x="159" y="467"/>
                  <a:pt x="142" y="467"/>
                </a:cubicBezTo>
                <a:cubicBezTo>
                  <a:pt x="129" y="467"/>
                  <a:pt x="117" y="466"/>
                  <a:pt x="105" y="464"/>
                </a:cubicBezTo>
                <a:cubicBezTo>
                  <a:pt x="130" y="540"/>
                  <a:pt x="201" y="596"/>
                  <a:pt x="285" y="597"/>
                </a:cubicBezTo>
                <a:cubicBezTo>
                  <a:pt x="219" y="649"/>
                  <a:pt x="136" y="680"/>
                  <a:pt x="46" y="680"/>
                </a:cubicBezTo>
                <a:cubicBezTo>
                  <a:pt x="30" y="680"/>
                  <a:pt x="15" y="679"/>
                  <a:pt x="0" y="677"/>
                </a:cubicBezTo>
                <a:cubicBezTo>
                  <a:pt x="85" y="732"/>
                  <a:pt x="187" y="764"/>
                  <a:pt x="296" y="764"/>
                </a:cubicBezTo>
              </a:path>
            </a:pathLst>
          </a:custGeom>
          <a:solidFill>
            <a:srgbClr val="0D5D7B">
              <a:alpha val="2784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75"/>
          <p:cNvSpPr/>
          <p:nvPr/>
        </p:nvSpPr>
        <p:spPr>
          <a:xfrm>
            <a:off x="5820493" y="4043890"/>
            <a:ext cx="38851" cy="161565"/>
          </a:xfrm>
          <a:custGeom>
            <a:avLst/>
            <a:gdLst/>
            <a:ahLst/>
            <a:cxnLst/>
            <a:rect l="l" t="t" r="r" b="b"/>
            <a:pathLst>
              <a:path w="235" h="978" extrusionOk="0">
                <a:moveTo>
                  <a:pt x="16" y="325"/>
                </a:moveTo>
                <a:cubicBezTo>
                  <a:pt x="219" y="325"/>
                  <a:pt x="219" y="325"/>
                  <a:pt x="219" y="325"/>
                </a:cubicBezTo>
                <a:cubicBezTo>
                  <a:pt x="219" y="978"/>
                  <a:pt x="219" y="978"/>
                  <a:pt x="219" y="978"/>
                </a:cubicBezTo>
                <a:cubicBezTo>
                  <a:pt x="16" y="978"/>
                  <a:pt x="16" y="978"/>
                  <a:pt x="16" y="978"/>
                </a:cubicBezTo>
                <a:lnTo>
                  <a:pt x="16" y="325"/>
                </a:lnTo>
                <a:close/>
                <a:moveTo>
                  <a:pt x="118" y="0"/>
                </a:moveTo>
                <a:cubicBezTo>
                  <a:pt x="183" y="0"/>
                  <a:pt x="235" y="53"/>
                  <a:pt x="235" y="118"/>
                </a:cubicBezTo>
                <a:cubicBezTo>
                  <a:pt x="235" y="183"/>
                  <a:pt x="183" y="236"/>
                  <a:pt x="118" y="236"/>
                </a:cubicBezTo>
                <a:cubicBezTo>
                  <a:pt x="52" y="236"/>
                  <a:pt x="0" y="183"/>
                  <a:pt x="0" y="118"/>
                </a:cubicBezTo>
                <a:cubicBezTo>
                  <a:pt x="0" y="53"/>
                  <a:pt x="52" y="0"/>
                  <a:pt x="118" y="0"/>
                </a:cubicBezTo>
              </a:path>
            </a:pathLst>
          </a:custGeom>
          <a:solidFill>
            <a:srgbClr val="0D5D7B">
              <a:alpha val="2784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75"/>
          <p:cNvSpPr/>
          <p:nvPr/>
        </p:nvSpPr>
        <p:spPr>
          <a:xfrm>
            <a:off x="5877744" y="4094973"/>
            <a:ext cx="104507" cy="110483"/>
          </a:xfrm>
          <a:custGeom>
            <a:avLst/>
            <a:gdLst/>
            <a:ahLst/>
            <a:cxnLst/>
            <a:rect l="l" t="t" r="r" b="b"/>
            <a:pathLst>
              <a:path w="633" h="669" extrusionOk="0">
                <a:moveTo>
                  <a:pt x="0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224" y="54"/>
                  <a:pt x="291" y="0"/>
                  <a:pt x="389" y="0"/>
                </a:cubicBezTo>
                <a:cubicBezTo>
                  <a:pt x="595" y="0"/>
                  <a:pt x="633" y="135"/>
                  <a:pt x="633" y="311"/>
                </a:cubicBezTo>
                <a:cubicBezTo>
                  <a:pt x="633" y="669"/>
                  <a:pt x="633" y="669"/>
                  <a:pt x="633" y="669"/>
                </a:cubicBezTo>
                <a:cubicBezTo>
                  <a:pt x="430" y="669"/>
                  <a:pt x="430" y="669"/>
                  <a:pt x="430" y="669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276"/>
                  <a:pt x="429" y="178"/>
                  <a:pt x="324" y="178"/>
                </a:cubicBezTo>
                <a:cubicBezTo>
                  <a:pt x="219" y="178"/>
                  <a:pt x="203" y="261"/>
                  <a:pt x="203" y="346"/>
                </a:cubicBezTo>
                <a:cubicBezTo>
                  <a:pt x="203" y="669"/>
                  <a:pt x="203" y="669"/>
                  <a:pt x="203" y="669"/>
                </a:cubicBezTo>
                <a:cubicBezTo>
                  <a:pt x="0" y="669"/>
                  <a:pt x="0" y="669"/>
                  <a:pt x="0" y="669"/>
                </a:cubicBezTo>
                <a:lnTo>
                  <a:pt x="0" y="16"/>
                </a:lnTo>
                <a:close/>
              </a:path>
            </a:pathLst>
          </a:custGeom>
          <a:solidFill>
            <a:srgbClr val="0D5D7B">
              <a:alpha val="2784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75"/>
          <p:cNvSpPr/>
          <p:nvPr/>
        </p:nvSpPr>
        <p:spPr>
          <a:xfrm>
            <a:off x="6129964" y="4072450"/>
            <a:ext cx="171413" cy="120108"/>
          </a:xfrm>
          <a:custGeom>
            <a:avLst/>
            <a:gdLst/>
            <a:ahLst/>
            <a:cxnLst/>
            <a:rect l="l" t="t" r="r" b="b"/>
            <a:pathLst>
              <a:path w="486" h="340" extrusionOk="0">
                <a:moveTo>
                  <a:pt x="476" y="53"/>
                </a:moveTo>
                <a:cubicBezTo>
                  <a:pt x="470" y="32"/>
                  <a:pt x="454" y="16"/>
                  <a:pt x="433" y="10"/>
                </a:cubicBezTo>
                <a:cubicBezTo>
                  <a:pt x="395" y="0"/>
                  <a:pt x="243" y="0"/>
                  <a:pt x="243" y="0"/>
                </a:cubicBezTo>
                <a:cubicBezTo>
                  <a:pt x="243" y="0"/>
                  <a:pt x="91" y="0"/>
                  <a:pt x="53" y="10"/>
                </a:cubicBezTo>
                <a:cubicBezTo>
                  <a:pt x="32" y="16"/>
                  <a:pt x="16" y="32"/>
                  <a:pt x="10" y="53"/>
                </a:cubicBezTo>
                <a:cubicBezTo>
                  <a:pt x="0" y="91"/>
                  <a:pt x="0" y="170"/>
                  <a:pt x="0" y="170"/>
                </a:cubicBezTo>
                <a:cubicBezTo>
                  <a:pt x="0" y="170"/>
                  <a:pt x="0" y="249"/>
                  <a:pt x="10" y="287"/>
                </a:cubicBezTo>
                <a:cubicBezTo>
                  <a:pt x="16" y="308"/>
                  <a:pt x="32" y="324"/>
                  <a:pt x="53" y="330"/>
                </a:cubicBezTo>
                <a:cubicBezTo>
                  <a:pt x="91" y="340"/>
                  <a:pt x="243" y="340"/>
                  <a:pt x="243" y="340"/>
                </a:cubicBezTo>
                <a:cubicBezTo>
                  <a:pt x="243" y="340"/>
                  <a:pt x="395" y="340"/>
                  <a:pt x="433" y="330"/>
                </a:cubicBezTo>
                <a:cubicBezTo>
                  <a:pt x="454" y="324"/>
                  <a:pt x="470" y="308"/>
                  <a:pt x="476" y="287"/>
                </a:cubicBezTo>
                <a:cubicBezTo>
                  <a:pt x="486" y="249"/>
                  <a:pt x="486" y="170"/>
                  <a:pt x="486" y="170"/>
                </a:cubicBezTo>
                <a:cubicBezTo>
                  <a:pt x="486" y="170"/>
                  <a:pt x="486" y="91"/>
                  <a:pt x="476" y="53"/>
                </a:cubicBezTo>
                <a:close/>
                <a:moveTo>
                  <a:pt x="194" y="243"/>
                </a:moveTo>
                <a:cubicBezTo>
                  <a:pt x="194" y="97"/>
                  <a:pt x="194" y="97"/>
                  <a:pt x="194" y="97"/>
                </a:cubicBezTo>
                <a:cubicBezTo>
                  <a:pt x="321" y="170"/>
                  <a:pt x="321" y="170"/>
                  <a:pt x="321" y="170"/>
                </a:cubicBezTo>
                <a:lnTo>
                  <a:pt x="194" y="243"/>
                </a:lnTo>
                <a:close/>
              </a:path>
            </a:pathLst>
          </a:custGeom>
          <a:solidFill>
            <a:srgbClr val="0D5D7B">
              <a:alpha val="2784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75"/>
          <p:cNvSpPr/>
          <p:nvPr/>
        </p:nvSpPr>
        <p:spPr>
          <a:xfrm>
            <a:off x="6449095" y="4052867"/>
            <a:ext cx="143511" cy="143605"/>
          </a:xfrm>
          <a:custGeom>
            <a:avLst/>
            <a:gdLst/>
            <a:ahLst/>
            <a:cxnLst/>
            <a:rect l="l" t="t" r="r" b="b"/>
            <a:pathLst>
              <a:path w="4096" h="4096" extrusionOk="0">
                <a:moveTo>
                  <a:pt x="3870" y="0"/>
                </a:moveTo>
                <a:cubicBezTo>
                  <a:pt x="226" y="0"/>
                  <a:pt x="226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870"/>
                  <a:pt x="0" y="3870"/>
                  <a:pt x="0" y="3870"/>
                </a:cubicBezTo>
                <a:cubicBezTo>
                  <a:pt x="0" y="3995"/>
                  <a:pt x="101" y="4096"/>
                  <a:pt x="226" y="4096"/>
                </a:cubicBezTo>
                <a:cubicBezTo>
                  <a:pt x="2188" y="4096"/>
                  <a:pt x="2188" y="4096"/>
                  <a:pt x="2188" y="4096"/>
                </a:cubicBezTo>
                <a:cubicBezTo>
                  <a:pt x="2188" y="2512"/>
                  <a:pt x="2188" y="2512"/>
                  <a:pt x="2188" y="2512"/>
                </a:cubicBezTo>
                <a:cubicBezTo>
                  <a:pt x="1656" y="2512"/>
                  <a:pt x="1656" y="2512"/>
                  <a:pt x="1656" y="2512"/>
                </a:cubicBezTo>
                <a:cubicBezTo>
                  <a:pt x="1656" y="1892"/>
                  <a:pt x="1656" y="1892"/>
                  <a:pt x="1656" y="1892"/>
                </a:cubicBezTo>
                <a:cubicBezTo>
                  <a:pt x="2188" y="1892"/>
                  <a:pt x="2188" y="1892"/>
                  <a:pt x="2188" y="1892"/>
                </a:cubicBezTo>
                <a:cubicBezTo>
                  <a:pt x="2188" y="1436"/>
                  <a:pt x="2188" y="1436"/>
                  <a:pt x="2188" y="1436"/>
                </a:cubicBezTo>
                <a:cubicBezTo>
                  <a:pt x="2188" y="907"/>
                  <a:pt x="2511" y="619"/>
                  <a:pt x="2983" y="619"/>
                </a:cubicBezTo>
                <a:cubicBezTo>
                  <a:pt x="3209" y="619"/>
                  <a:pt x="3403" y="636"/>
                  <a:pt x="3460" y="643"/>
                </a:cubicBezTo>
                <a:cubicBezTo>
                  <a:pt x="3460" y="1196"/>
                  <a:pt x="3460" y="1196"/>
                  <a:pt x="3460" y="1196"/>
                </a:cubicBezTo>
                <a:cubicBezTo>
                  <a:pt x="3134" y="1196"/>
                  <a:pt x="3134" y="1196"/>
                  <a:pt x="3134" y="1196"/>
                </a:cubicBezTo>
                <a:cubicBezTo>
                  <a:pt x="2877" y="1196"/>
                  <a:pt x="2828" y="1318"/>
                  <a:pt x="2828" y="1497"/>
                </a:cubicBezTo>
                <a:cubicBezTo>
                  <a:pt x="2828" y="1892"/>
                  <a:pt x="2828" y="1892"/>
                  <a:pt x="2828" y="1892"/>
                </a:cubicBezTo>
                <a:cubicBezTo>
                  <a:pt x="3442" y="1892"/>
                  <a:pt x="3442" y="1892"/>
                  <a:pt x="3442" y="1892"/>
                </a:cubicBezTo>
                <a:cubicBezTo>
                  <a:pt x="3362" y="2512"/>
                  <a:pt x="3362" y="2512"/>
                  <a:pt x="3362" y="2512"/>
                </a:cubicBezTo>
                <a:cubicBezTo>
                  <a:pt x="2828" y="2512"/>
                  <a:pt x="2828" y="2512"/>
                  <a:pt x="2828" y="2512"/>
                </a:cubicBezTo>
                <a:cubicBezTo>
                  <a:pt x="2828" y="4096"/>
                  <a:pt x="2828" y="4096"/>
                  <a:pt x="2828" y="4096"/>
                </a:cubicBezTo>
                <a:cubicBezTo>
                  <a:pt x="3870" y="4096"/>
                  <a:pt x="3870" y="4096"/>
                  <a:pt x="3870" y="4096"/>
                </a:cubicBezTo>
                <a:cubicBezTo>
                  <a:pt x="3995" y="4096"/>
                  <a:pt x="4096" y="3995"/>
                  <a:pt x="4096" y="3870"/>
                </a:cubicBezTo>
                <a:cubicBezTo>
                  <a:pt x="4096" y="226"/>
                  <a:pt x="4096" y="226"/>
                  <a:pt x="4096" y="226"/>
                </a:cubicBezTo>
                <a:cubicBezTo>
                  <a:pt x="4096" y="101"/>
                  <a:pt x="3995" y="0"/>
                  <a:pt x="3870" y="0"/>
                </a:cubicBezTo>
                <a:close/>
              </a:path>
            </a:pathLst>
          </a:custGeom>
          <a:solidFill>
            <a:srgbClr val="0D5D7B">
              <a:alpha val="2784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75"/>
          <p:cNvSpPr/>
          <p:nvPr/>
        </p:nvSpPr>
        <p:spPr>
          <a:xfrm>
            <a:off x="-432" y="3110091"/>
            <a:ext cx="2676395" cy="3749607"/>
          </a:xfrm>
          <a:custGeom>
            <a:avLst/>
            <a:gdLst/>
            <a:ahLst/>
            <a:cxnLst/>
            <a:rect l="l" t="t" r="r" b="b"/>
            <a:pathLst>
              <a:path w="2817257" h="3946954" extrusionOk="0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90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75"/>
          <p:cNvSpPr/>
          <p:nvPr/>
        </p:nvSpPr>
        <p:spPr>
          <a:xfrm rot="-5400000">
            <a:off x="7950453" y="2610927"/>
            <a:ext cx="3118104" cy="5376044"/>
          </a:xfrm>
          <a:custGeom>
            <a:avLst/>
            <a:gdLst/>
            <a:ahLst/>
            <a:cxnLst/>
            <a:rect l="l" t="t" r="r" b="b"/>
            <a:pathLst>
              <a:path w="3352800" h="5780692" extrusionOk="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1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75"/>
          <p:cNvSpPr/>
          <p:nvPr/>
        </p:nvSpPr>
        <p:spPr>
          <a:xfrm>
            <a:off x="8668102" y="492980"/>
            <a:ext cx="3523900" cy="5209467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103" y="4497"/>
                </a:moveTo>
                <a:cubicBezTo>
                  <a:pt x="38" y="4645"/>
                  <a:pt x="9" y="4793"/>
                  <a:pt x="1" y="4941"/>
                </a:cubicBezTo>
                <a:cubicBezTo>
                  <a:pt x="-6" y="5148"/>
                  <a:pt x="30" y="5355"/>
                  <a:pt x="125" y="5553"/>
                </a:cubicBezTo>
                <a:cubicBezTo>
                  <a:pt x="234" y="5800"/>
                  <a:pt x="416" y="6027"/>
                  <a:pt x="664" y="6219"/>
                </a:cubicBezTo>
                <a:cubicBezTo>
                  <a:pt x="869" y="6382"/>
                  <a:pt x="1109" y="6520"/>
                  <a:pt x="1401" y="6634"/>
                </a:cubicBezTo>
                <a:lnTo>
                  <a:pt x="7938" y="9191"/>
                </a:lnTo>
                <a:lnTo>
                  <a:pt x="10000" y="10000"/>
                </a:lnTo>
                <a:lnTo>
                  <a:pt x="10000" y="0"/>
                </a:lnTo>
                <a:lnTo>
                  <a:pt x="1401" y="3361"/>
                </a:lnTo>
                <a:cubicBezTo>
                  <a:pt x="730" y="3623"/>
                  <a:pt x="285" y="4033"/>
                  <a:pt x="103" y="4497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75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75"/>
          <p:cNvSpPr/>
          <p:nvPr/>
        </p:nvSpPr>
        <p:spPr>
          <a:xfrm>
            <a:off x="3716612" y="2415821"/>
            <a:ext cx="4238101" cy="969264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7960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mage">
  <p:cSld name="Title - Image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6"/>
          <p:cNvSpPr txBox="1">
            <a:spLocks noGrp="1"/>
          </p:cNvSpPr>
          <p:nvPr>
            <p:ph type="body" idx="1"/>
          </p:nvPr>
        </p:nvSpPr>
        <p:spPr>
          <a:xfrm>
            <a:off x="571185" y="1569723"/>
            <a:ext cx="7177600" cy="2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8" name="Google Shape;1178;p76"/>
          <p:cNvSpPr txBox="1">
            <a:spLocks noGrp="1"/>
          </p:cNvSpPr>
          <p:nvPr>
            <p:ph type="body" idx="2"/>
          </p:nvPr>
        </p:nvSpPr>
        <p:spPr>
          <a:xfrm>
            <a:off x="571185" y="4419919"/>
            <a:ext cx="7186000" cy="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75"/>
              <a:buNone/>
              <a:defRPr sz="2100">
                <a:solidFill>
                  <a:schemeClr val="lt1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9" name="Google Shape;1179;p76"/>
          <p:cNvSpPr txBox="1">
            <a:spLocks noGrp="1"/>
          </p:cNvSpPr>
          <p:nvPr>
            <p:ph type="body" idx="3"/>
          </p:nvPr>
        </p:nvSpPr>
        <p:spPr>
          <a:xfrm>
            <a:off x="571184" y="6050599"/>
            <a:ext cx="85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sz="1400" b="1">
                <a:solidFill>
                  <a:schemeClr val="lt1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0" name="Google Shape;1180;p76"/>
          <p:cNvSpPr/>
          <p:nvPr/>
        </p:nvSpPr>
        <p:spPr>
          <a:xfrm>
            <a:off x="1" y="6423661"/>
            <a:ext cx="708800" cy="4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76"/>
          <p:cNvSpPr/>
          <p:nvPr/>
        </p:nvSpPr>
        <p:spPr>
          <a:xfrm>
            <a:off x="1" y="6423661"/>
            <a:ext cx="708800" cy="43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76"/>
          <p:cNvSpPr txBox="1">
            <a:spLocks noGrp="1"/>
          </p:cNvSpPr>
          <p:nvPr>
            <p:ph type="sldNum" idx="12"/>
          </p:nvPr>
        </p:nvSpPr>
        <p:spPr>
          <a:xfrm>
            <a:off x="11543869" y="6340293"/>
            <a:ext cx="342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83" name="Google Shape;1183;p76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526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FA64-F98A-4464-B9D9-ACAD732E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D513B-E6A3-48F6-B4E6-5DBDAC5B7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17B4C-D31D-4A8C-9882-BD0CE2FF7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1FD7F-F6EF-4A24-B743-75312CFA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AC2D6-19D3-470D-8792-CAE61AEAA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A24C2-0029-4C10-A945-D6EF6B551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322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78"/>
          <p:cNvSpPr/>
          <p:nvPr/>
        </p:nvSpPr>
        <p:spPr>
          <a:xfrm>
            <a:off x="7515698" y="2255573"/>
            <a:ext cx="4676305" cy="4602427"/>
          </a:xfrm>
          <a:custGeom>
            <a:avLst/>
            <a:gdLst/>
            <a:ahLst/>
            <a:cxnLst/>
            <a:rect l="l" t="t" r="r" b="b"/>
            <a:pathLst>
              <a:path w="4676305" h="4602426" extrusionOk="0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78"/>
          <p:cNvSpPr/>
          <p:nvPr/>
        </p:nvSpPr>
        <p:spPr>
          <a:xfrm flipH="1">
            <a:off x="0" y="91440"/>
            <a:ext cx="4197837" cy="6202045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71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78"/>
          <p:cNvSpPr/>
          <p:nvPr/>
        </p:nvSpPr>
        <p:spPr>
          <a:xfrm>
            <a:off x="9098926" y="3"/>
            <a:ext cx="3093076" cy="3047053"/>
          </a:xfrm>
          <a:custGeom>
            <a:avLst/>
            <a:gdLst/>
            <a:ahLst/>
            <a:cxnLst/>
            <a:rect l="l" t="t" r="r" b="b"/>
            <a:pathLst>
              <a:path w="3093076" h="3047053" extrusionOk="0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8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78"/>
          <p:cNvSpPr txBox="1">
            <a:spLocks noGrp="1"/>
          </p:cNvSpPr>
          <p:nvPr>
            <p:ph type="body" idx="1"/>
          </p:nvPr>
        </p:nvSpPr>
        <p:spPr>
          <a:xfrm>
            <a:off x="369571" y="308760"/>
            <a:ext cx="11452800" cy="9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5" name="Google Shape;1195;p78"/>
          <p:cNvSpPr txBox="1">
            <a:spLocks noGrp="1"/>
          </p:cNvSpPr>
          <p:nvPr>
            <p:ph type="sldNum" idx="12"/>
          </p:nvPr>
        </p:nvSpPr>
        <p:spPr>
          <a:xfrm>
            <a:off x="11543869" y="6340293"/>
            <a:ext cx="342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96" name="Google Shape;1196;p78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78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63336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79"/>
          <p:cNvSpPr/>
          <p:nvPr/>
        </p:nvSpPr>
        <p:spPr>
          <a:xfrm>
            <a:off x="8032752" y="342900"/>
            <a:ext cx="1984137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79"/>
          <p:cNvSpPr/>
          <p:nvPr/>
        </p:nvSpPr>
        <p:spPr>
          <a:xfrm>
            <a:off x="6099176" y="3222629"/>
            <a:ext cx="4248541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79"/>
          <p:cNvSpPr/>
          <p:nvPr/>
        </p:nvSpPr>
        <p:spPr>
          <a:xfrm>
            <a:off x="9578870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79"/>
          <p:cNvSpPr/>
          <p:nvPr/>
        </p:nvSpPr>
        <p:spPr>
          <a:xfrm>
            <a:off x="8655052" y="3671383"/>
            <a:ext cx="2101853" cy="224840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7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79"/>
          <p:cNvSpPr/>
          <p:nvPr/>
        </p:nvSpPr>
        <p:spPr>
          <a:xfrm>
            <a:off x="8032752" y="342900"/>
            <a:ext cx="1984137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79"/>
          <p:cNvSpPr/>
          <p:nvPr/>
        </p:nvSpPr>
        <p:spPr>
          <a:xfrm>
            <a:off x="6099176" y="3222629"/>
            <a:ext cx="4248541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79"/>
          <p:cNvSpPr/>
          <p:nvPr/>
        </p:nvSpPr>
        <p:spPr>
          <a:xfrm>
            <a:off x="9578870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79"/>
          <p:cNvSpPr txBox="1">
            <a:spLocks noGrp="1"/>
          </p:cNvSpPr>
          <p:nvPr>
            <p:ph type="body" idx="1"/>
          </p:nvPr>
        </p:nvSpPr>
        <p:spPr>
          <a:xfrm>
            <a:off x="6426201" y="1206501"/>
            <a:ext cx="5397600" cy="5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marL="1828754" lvl="2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marL="2438339" lvl="3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4pPr>
            <a:lvl5pPr marL="3047924" lvl="4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9" name="Google Shape;1209;p79"/>
          <p:cNvSpPr/>
          <p:nvPr/>
        </p:nvSpPr>
        <p:spPr>
          <a:xfrm>
            <a:off x="8655052" y="3671383"/>
            <a:ext cx="2101853" cy="224840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79"/>
          <p:cNvSpPr txBox="1">
            <a:spLocks noGrp="1"/>
          </p:cNvSpPr>
          <p:nvPr>
            <p:ph type="sldNum" idx="12"/>
          </p:nvPr>
        </p:nvSpPr>
        <p:spPr>
          <a:xfrm>
            <a:off x="11543869" y="6340293"/>
            <a:ext cx="342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11" name="Google Shape;1211;p79"/>
          <p:cNvSpPr txBox="1">
            <a:spLocks noGrp="1"/>
          </p:cNvSpPr>
          <p:nvPr>
            <p:ph type="body" idx="2"/>
          </p:nvPr>
        </p:nvSpPr>
        <p:spPr>
          <a:xfrm>
            <a:off x="403861" y="512763"/>
            <a:ext cx="53300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6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2" name="Google Shape;1212;p79"/>
          <p:cNvSpPr txBox="1">
            <a:spLocks noGrp="1"/>
          </p:cNvSpPr>
          <p:nvPr>
            <p:ph type="body" idx="3"/>
          </p:nvPr>
        </p:nvSpPr>
        <p:spPr>
          <a:xfrm>
            <a:off x="406084" y="1249999"/>
            <a:ext cx="53392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75"/>
              <a:buNone/>
              <a:defRPr sz="2100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3" name="Google Shape;1213;p79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79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54131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80"/>
          <p:cNvGrpSpPr/>
          <p:nvPr/>
        </p:nvGrpSpPr>
        <p:grpSpPr>
          <a:xfrm>
            <a:off x="1" y="1"/>
            <a:ext cx="12192100" cy="6858100"/>
            <a:chOff x="0" y="0"/>
            <a:chExt cx="12192100" cy="6858100"/>
          </a:xfrm>
        </p:grpSpPr>
        <p:grpSp>
          <p:nvGrpSpPr>
            <p:cNvPr id="1217" name="Google Shape;1217;p80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218" name="Google Shape;1218;p80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9" name="Google Shape;1219;p80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20" name="Google Shape;1220;p80"/>
            <p:cNvGrpSpPr/>
            <p:nvPr/>
          </p:nvGrpSpPr>
          <p:grpSpPr>
            <a:xfrm>
              <a:off x="0" y="3435349"/>
              <a:ext cx="12192100" cy="1"/>
              <a:chOff x="0" y="3435349"/>
              <a:chExt cx="12192100" cy="1"/>
            </a:xfrm>
          </p:grpSpPr>
          <p:cxnSp>
            <p:nvCxnSpPr>
              <p:cNvPr id="1221" name="Google Shape;1221;p80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2" name="Google Shape;1222;p80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23" name="Google Shape;1223;p80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24" name="Google Shape;1224;p80"/>
          <p:cNvGrpSpPr/>
          <p:nvPr/>
        </p:nvGrpSpPr>
        <p:grpSpPr>
          <a:xfrm>
            <a:off x="1" y="1"/>
            <a:ext cx="12192100" cy="6858100"/>
            <a:chOff x="0" y="0"/>
            <a:chExt cx="12192100" cy="6858100"/>
          </a:xfrm>
        </p:grpSpPr>
        <p:grpSp>
          <p:nvGrpSpPr>
            <p:cNvPr id="1225" name="Google Shape;1225;p80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226" name="Google Shape;1226;p80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7" name="Google Shape;1227;p80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28" name="Google Shape;1228;p80"/>
            <p:cNvGrpSpPr/>
            <p:nvPr/>
          </p:nvGrpSpPr>
          <p:grpSpPr>
            <a:xfrm>
              <a:off x="0" y="3435349"/>
              <a:ext cx="12192100" cy="1"/>
              <a:chOff x="0" y="3435349"/>
              <a:chExt cx="12192100" cy="1"/>
            </a:xfrm>
          </p:grpSpPr>
          <p:cxnSp>
            <p:nvCxnSpPr>
              <p:cNvPr id="1229" name="Google Shape;1229;p80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0" name="Google Shape;1230;p80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31" name="Google Shape;1231;p80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80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80360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angerine">
  <p:cSld name="Quote - Tangerine">
    <p:bg>
      <p:bgPr>
        <a:solidFill>
          <a:schemeClr val="accent4"/>
        </a:solid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4" name="Google Shape;1234;p81"/>
          <p:cNvGrpSpPr/>
          <p:nvPr/>
        </p:nvGrpSpPr>
        <p:grpSpPr>
          <a:xfrm>
            <a:off x="1" y="1"/>
            <a:ext cx="12192100" cy="6858100"/>
            <a:chOff x="0" y="0"/>
            <a:chExt cx="12192100" cy="6858100"/>
          </a:xfrm>
        </p:grpSpPr>
        <p:grpSp>
          <p:nvGrpSpPr>
            <p:cNvPr id="1235" name="Google Shape;1235;p81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236" name="Google Shape;1236;p81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7" name="Google Shape;1237;p81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38" name="Google Shape;1238;p81"/>
            <p:cNvGrpSpPr/>
            <p:nvPr/>
          </p:nvGrpSpPr>
          <p:grpSpPr>
            <a:xfrm>
              <a:off x="0" y="3435349"/>
              <a:ext cx="12192100" cy="1"/>
              <a:chOff x="0" y="3435349"/>
              <a:chExt cx="12192100" cy="1"/>
            </a:xfrm>
          </p:grpSpPr>
          <p:cxnSp>
            <p:nvCxnSpPr>
              <p:cNvPr id="1239" name="Google Shape;1239;p81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0" name="Google Shape;1240;p81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41" name="Google Shape;1241;p81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42" name="Google Shape;1242;p81"/>
          <p:cNvGrpSpPr/>
          <p:nvPr/>
        </p:nvGrpSpPr>
        <p:grpSpPr>
          <a:xfrm>
            <a:off x="1" y="1"/>
            <a:ext cx="12192100" cy="6858100"/>
            <a:chOff x="0" y="0"/>
            <a:chExt cx="12192100" cy="6858100"/>
          </a:xfrm>
        </p:grpSpPr>
        <p:grpSp>
          <p:nvGrpSpPr>
            <p:cNvPr id="1243" name="Google Shape;1243;p81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244" name="Google Shape;1244;p81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5" name="Google Shape;1245;p81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46" name="Google Shape;1246;p81"/>
            <p:cNvGrpSpPr/>
            <p:nvPr/>
          </p:nvGrpSpPr>
          <p:grpSpPr>
            <a:xfrm>
              <a:off x="0" y="3435349"/>
              <a:ext cx="12192100" cy="1"/>
              <a:chOff x="0" y="3435349"/>
              <a:chExt cx="12192100" cy="1"/>
            </a:xfrm>
          </p:grpSpPr>
          <p:cxnSp>
            <p:nvCxnSpPr>
              <p:cNvPr id="1247" name="Google Shape;1247;p81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8" name="Google Shape;1248;p81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49" name="Google Shape;1249;p81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81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40889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Violet">
  <p:cSld name="Quote - Violet">
    <p:bg>
      <p:bgPr>
        <a:solidFill>
          <a:schemeClr val="accent5"/>
        </a:solidFill>
        <a:effectLst/>
      </p:bgPr>
    </p:bg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2"/>
          <p:cNvGrpSpPr/>
          <p:nvPr/>
        </p:nvGrpSpPr>
        <p:grpSpPr>
          <a:xfrm>
            <a:off x="1" y="1"/>
            <a:ext cx="12192100" cy="6858100"/>
            <a:chOff x="0" y="0"/>
            <a:chExt cx="12192100" cy="6858100"/>
          </a:xfrm>
        </p:grpSpPr>
        <p:grpSp>
          <p:nvGrpSpPr>
            <p:cNvPr id="1253" name="Google Shape;1253;p82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254" name="Google Shape;1254;p82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5" name="Google Shape;1255;p82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56" name="Google Shape;1256;p82"/>
            <p:cNvGrpSpPr/>
            <p:nvPr/>
          </p:nvGrpSpPr>
          <p:grpSpPr>
            <a:xfrm>
              <a:off x="0" y="3435349"/>
              <a:ext cx="12192100" cy="1"/>
              <a:chOff x="0" y="3435349"/>
              <a:chExt cx="12192100" cy="1"/>
            </a:xfrm>
          </p:grpSpPr>
          <p:cxnSp>
            <p:nvCxnSpPr>
              <p:cNvPr id="1257" name="Google Shape;1257;p82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8" name="Google Shape;1258;p82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59" name="Google Shape;1259;p82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60" name="Google Shape;1260;p82"/>
          <p:cNvGrpSpPr/>
          <p:nvPr/>
        </p:nvGrpSpPr>
        <p:grpSpPr>
          <a:xfrm>
            <a:off x="1" y="1"/>
            <a:ext cx="12192100" cy="6858100"/>
            <a:chOff x="0" y="0"/>
            <a:chExt cx="12192100" cy="6858100"/>
          </a:xfrm>
        </p:grpSpPr>
        <p:grpSp>
          <p:nvGrpSpPr>
            <p:cNvPr id="1261" name="Google Shape;1261;p82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262" name="Google Shape;1262;p82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3" name="Google Shape;1263;p82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64" name="Google Shape;1264;p82"/>
            <p:cNvGrpSpPr/>
            <p:nvPr/>
          </p:nvGrpSpPr>
          <p:grpSpPr>
            <a:xfrm>
              <a:off x="0" y="3435349"/>
              <a:ext cx="12192100" cy="1"/>
              <a:chOff x="0" y="3435349"/>
              <a:chExt cx="12192100" cy="1"/>
            </a:xfrm>
          </p:grpSpPr>
          <p:cxnSp>
            <p:nvCxnSpPr>
              <p:cNvPr id="1265" name="Google Shape;1265;p82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6" name="Google Shape;1266;p82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67" name="Google Shape;1267;p82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82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79728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nchy">
  <p:cSld name="Quote - Punchy">
    <p:bg>
      <p:bgPr>
        <a:solidFill>
          <a:schemeClr val="accent6"/>
        </a:solidFill>
        <a:effectLst/>
      </p:bgPr>
    </p:bg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" name="Google Shape;1270;p83"/>
          <p:cNvGrpSpPr/>
          <p:nvPr/>
        </p:nvGrpSpPr>
        <p:grpSpPr>
          <a:xfrm>
            <a:off x="1" y="1"/>
            <a:ext cx="12192100" cy="6858100"/>
            <a:chOff x="0" y="0"/>
            <a:chExt cx="12192100" cy="6858100"/>
          </a:xfrm>
        </p:grpSpPr>
        <p:grpSp>
          <p:nvGrpSpPr>
            <p:cNvPr id="1271" name="Google Shape;1271;p83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272" name="Google Shape;1272;p83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3" name="Google Shape;1273;p83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74" name="Google Shape;1274;p83"/>
            <p:cNvGrpSpPr/>
            <p:nvPr/>
          </p:nvGrpSpPr>
          <p:grpSpPr>
            <a:xfrm>
              <a:off x="0" y="3435349"/>
              <a:ext cx="12192100" cy="1"/>
              <a:chOff x="0" y="3435349"/>
              <a:chExt cx="12192100" cy="1"/>
            </a:xfrm>
          </p:grpSpPr>
          <p:cxnSp>
            <p:nvCxnSpPr>
              <p:cNvPr id="1275" name="Google Shape;1275;p83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6" name="Google Shape;1276;p83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277" name="Google Shape;1277;p83"/>
          <p:cNvGrpSpPr/>
          <p:nvPr/>
        </p:nvGrpSpPr>
        <p:grpSpPr>
          <a:xfrm>
            <a:off x="1" y="1"/>
            <a:ext cx="12192100" cy="6858100"/>
            <a:chOff x="0" y="0"/>
            <a:chExt cx="12192100" cy="6858100"/>
          </a:xfrm>
        </p:grpSpPr>
        <p:grpSp>
          <p:nvGrpSpPr>
            <p:cNvPr id="1278" name="Google Shape;1278;p83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279" name="Google Shape;1279;p83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0" name="Google Shape;1280;p83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81" name="Google Shape;1281;p83"/>
            <p:cNvGrpSpPr/>
            <p:nvPr/>
          </p:nvGrpSpPr>
          <p:grpSpPr>
            <a:xfrm>
              <a:off x="0" y="3435349"/>
              <a:ext cx="12192100" cy="1"/>
              <a:chOff x="0" y="3435349"/>
              <a:chExt cx="12192100" cy="1"/>
            </a:xfrm>
          </p:grpSpPr>
          <p:cxnSp>
            <p:nvCxnSpPr>
              <p:cNvPr id="1282" name="Google Shape;1282;p83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3" name="Google Shape;1283;p83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98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284" name="Google Shape;1284;p83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609585" lvl="0" indent="-304792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50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5" name="Google Shape;1285;p83"/>
          <p:cNvSpPr/>
          <p:nvPr/>
        </p:nvSpPr>
        <p:spPr>
          <a:xfrm>
            <a:off x="636016" y="6492241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83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78894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84"/>
          <p:cNvSpPr txBox="1">
            <a:spLocks noGrp="1"/>
          </p:cNvSpPr>
          <p:nvPr>
            <p:ph type="body" idx="1"/>
          </p:nvPr>
        </p:nvSpPr>
        <p:spPr>
          <a:xfrm>
            <a:off x="501907" y="490253"/>
            <a:ext cx="111880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3200" b="1" i="0">
                <a:solidFill>
                  <a:schemeClr val="accen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9" name="Google Shape;1289;p84"/>
          <p:cNvSpPr txBox="1">
            <a:spLocks noGrp="1"/>
          </p:cNvSpPr>
          <p:nvPr>
            <p:ph type="body" idx="2"/>
          </p:nvPr>
        </p:nvSpPr>
        <p:spPr>
          <a:xfrm>
            <a:off x="509444" y="1470029"/>
            <a:ext cx="5383200" cy="4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24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9170" lvl="1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sz="18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828754" lvl="2" indent="-4063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6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438339" lvl="3" indent="-3936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sz="14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3047924" lvl="4" indent="-3809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sz="12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657509" lvl="5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1051"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0" name="Google Shape;1290;p84"/>
          <p:cNvSpPr txBox="1">
            <a:spLocks noGrp="1"/>
          </p:cNvSpPr>
          <p:nvPr>
            <p:ph type="body" idx="3"/>
          </p:nvPr>
        </p:nvSpPr>
        <p:spPr>
          <a:xfrm>
            <a:off x="6306740" y="1470029"/>
            <a:ext cx="5383200" cy="4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5718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24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1219170" lvl="1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sz="18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828754" lvl="2" indent="-4063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6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2438339" lvl="3" indent="-3936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050"/>
              <a:buFont typeface="Arial"/>
              <a:buChar char="•"/>
              <a:defRPr sz="14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3047924" lvl="4" indent="-3809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sz="1200" b="0" i="0">
                <a:solidFill>
                  <a:srgbClr val="53585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657509" lvl="5" indent="-30479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88"/>
              <a:buNone/>
              <a:defRPr sz="1051"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84"/>
          <p:cNvSpPr txBox="1">
            <a:spLocks noGrp="1"/>
          </p:cNvSpPr>
          <p:nvPr>
            <p:ph type="sldNum" idx="12"/>
          </p:nvPr>
        </p:nvSpPr>
        <p:spPr>
          <a:xfrm>
            <a:off x="11514091" y="6504489"/>
            <a:ext cx="4572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>
                <a:solidFill>
                  <a:srgbClr val="92929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92" name="Google Shape;1292;p84"/>
          <p:cNvSpPr/>
          <p:nvPr/>
        </p:nvSpPr>
        <p:spPr>
          <a:xfrm>
            <a:off x="636017" y="6475876"/>
            <a:ext cx="2738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84"/>
          <p:cNvSpPr/>
          <p:nvPr/>
        </p:nvSpPr>
        <p:spPr>
          <a:xfrm>
            <a:off x="460262" y="6501391"/>
            <a:ext cx="190921" cy="173735"/>
          </a:xfrm>
          <a:custGeom>
            <a:avLst/>
            <a:gdLst/>
            <a:ahLst/>
            <a:cxnLst/>
            <a:rect l="l" t="t" r="r" b="b"/>
            <a:pathLst>
              <a:path w="2696" h="2454" extrusionOk="0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2450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5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ight">
  <p:cSld name="Title - Light">
    <p:bg>
      <p:bgPr>
        <a:solidFill>
          <a:schemeClr val="lt1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57"/>
          <p:cNvSpPr/>
          <p:nvPr/>
        </p:nvSpPr>
        <p:spPr>
          <a:xfrm>
            <a:off x="1" y="2911047"/>
            <a:ext cx="2817257" cy="3946955"/>
          </a:xfrm>
          <a:custGeom>
            <a:avLst/>
            <a:gdLst/>
            <a:ahLst/>
            <a:cxnLst/>
            <a:rect l="l" t="t" r="r" b="b"/>
            <a:pathLst>
              <a:path w="2817257" h="3946954" extrusionOk="0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509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57"/>
          <p:cNvSpPr txBox="1">
            <a:spLocks noGrp="1"/>
          </p:cNvSpPr>
          <p:nvPr>
            <p:ph type="body" idx="1"/>
          </p:nvPr>
        </p:nvSpPr>
        <p:spPr>
          <a:xfrm>
            <a:off x="571183" y="1569720"/>
            <a:ext cx="7177600" cy="2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l">
              <a:lnSpc>
                <a:spcPct val="7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57"/>
          <p:cNvSpPr txBox="1">
            <a:spLocks noGrp="1"/>
          </p:cNvSpPr>
          <p:nvPr>
            <p:ph type="body" idx="2"/>
          </p:nvPr>
        </p:nvSpPr>
        <p:spPr>
          <a:xfrm>
            <a:off x="571183" y="4419917"/>
            <a:ext cx="7186000" cy="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sz="2133" b="0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57"/>
          <p:cNvSpPr txBox="1">
            <a:spLocks noGrp="1"/>
          </p:cNvSpPr>
          <p:nvPr>
            <p:ph type="body" idx="3"/>
          </p:nvPr>
        </p:nvSpPr>
        <p:spPr>
          <a:xfrm>
            <a:off x="571183" y="6050599"/>
            <a:ext cx="85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B5B5B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96" name="Google Shape;796;p57"/>
          <p:cNvGrpSpPr/>
          <p:nvPr/>
        </p:nvGrpSpPr>
        <p:grpSpPr>
          <a:xfrm>
            <a:off x="650875" y="666750"/>
            <a:ext cx="2604716" cy="613228"/>
            <a:chOff x="626" y="176"/>
            <a:chExt cx="5400" cy="1271"/>
          </a:xfrm>
        </p:grpSpPr>
        <p:sp>
          <p:nvSpPr>
            <p:cNvPr id="797" name="Google Shape;797;p57"/>
            <p:cNvSpPr/>
            <p:nvPr/>
          </p:nvSpPr>
          <p:spPr>
            <a:xfrm>
              <a:off x="2093" y="571"/>
              <a:ext cx="344" cy="485"/>
            </a:xfrm>
            <a:custGeom>
              <a:avLst/>
              <a:gdLst/>
              <a:ahLst/>
              <a:cxnLst/>
              <a:rect l="l" t="t" r="r" b="b"/>
              <a:pathLst>
                <a:path w="195" h="274" extrusionOk="0">
                  <a:moveTo>
                    <a:pt x="186" y="161"/>
                  </a:moveTo>
                  <a:cubicBezTo>
                    <a:pt x="178" y="147"/>
                    <a:pt x="165" y="138"/>
                    <a:pt x="150" y="131"/>
                  </a:cubicBezTo>
                  <a:cubicBezTo>
                    <a:pt x="135" y="123"/>
                    <a:pt x="118" y="118"/>
                    <a:pt x="101" y="113"/>
                  </a:cubicBezTo>
                  <a:cubicBezTo>
                    <a:pt x="85" y="107"/>
                    <a:pt x="69" y="103"/>
                    <a:pt x="58" y="97"/>
                  </a:cubicBezTo>
                  <a:cubicBezTo>
                    <a:pt x="52" y="94"/>
                    <a:pt x="47" y="91"/>
                    <a:pt x="45" y="87"/>
                  </a:cubicBezTo>
                  <a:cubicBezTo>
                    <a:pt x="42" y="83"/>
                    <a:pt x="40" y="80"/>
                    <a:pt x="40" y="75"/>
                  </a:cubicBezTo>
                  <a:cubicBezTo>
                    <a:pt x="40" y="68"/>
                    <a:pt x="42" y="62"/>
                    <a:pt x="45" y="57"/>
                  </a:cubicBezTo>
                  <a:cubicBezTo>
                    <a:pt x="51" y="50"/>
                    <a:pt x="59" y="44"/>
                    <a:pt x="68" y="41"/>
                  </a:cubicBezTo>
                  <a:cubicBezTo>
                    <a:pt x="78" y="37"/>
                    <a:pt x="88" y="35"/>
                    <a:pt x="95" y="35"/>
                  </a:cubicBezTo>
                  <a:cubicBezTo>
                    <a:pt x="116" y="35"/>
                    <a:pt x="129" y="42"/>
                    <a:pt x="140" y="49"/>
                  </a:cubicBezTo>
                  <a:cubicBezTo>
                    <a:pt x="145" y="53"/>
                    <a:pt x="149" y="57"/>
                    <a:pt x="153" y="60"/>
                  </a:cubicBezTo>
                  <a:cubicBezTo>
                    <a:pt x="155" y="62"/>
                    <a:pt x="157" y="63"/>
                    <a:pt x="159" y="64"/>
                  </a:cubicBezTo>
                  <a:cubicBezTo>
                    <a:pt x="162" y="65"/>
                    <a:pt x="164" y="66"/>
                    <a:pt x="167" y="66"/>
                  </a:cubicBezTo>
                  <a:cubicBezTo>
                    <a:pt x="169" y="66"/>
                    <a:pt x="170" y="66"/>
                    <a:pt x="172" y="65"/>
                  </a:cubicBezTo>
                  <a:cubicBezTo>
                    <a:pt x="174" y="64"/>
                    <a:pt x="175" y="63"/>
                    <a:pt x="176" y="62"/>
                  </a:cubicBezTo>
                  <a:cubicBezTo>
                    <a:pt x="178" y="61"/>
                    <a:pt x="179" y="59"/>
                    <a:pt x="180" y="58"/>
                  </a:cubicBezTo>
                  <a:cubicBezTo>
                    <a:pt x="181" y="56"/>
                    <a:pt x="181" y="54"/>
                    <a:pt x="181" y="52"/>
                  </a:cubicBezTo>
                  <a:cubicBezTo>
                    <a:pt x="181" y="49"/>
                    <a:pt x="180" y="46"/>
                    <a:pt x="178" y="43"/>
                  </a:cubicBezTo>
                  <a:cubicBezTo>
                    <a:pt x="175" y="38"/>
                    <a:pt x="171" y="33"/>
                    <a:pt x="166" y="28"/>
                  </a:cubicBezTo>
                  <a:cubicBezTo>
                    <a:pt x="157" y="21"/>
                    <a:pt x="147" y="14"/>
                    <a:pt x="135" y="8"/>
                  </a:cubicBezTo>
                  <a:cubicBezTo>
                    <a:pt x="123" y="3"/>
                    <a:pt x="111" y="0"/>
                    <a:pt x="99" y="0"/>
                  </a:cubicBezTo>
                  <a:cubicBezTo>
                    <a:pt x="71" y="0"/>
                    <a:pt x="48" y="6"/>
                    <a:pt x="31" y="17"/>
                  </a:cubicBezTo>
                  <a:cubicBezTo>
                    <a:pt x="22" y="23"/>
                    <a:pt x="15" y="30"/>
                    <a:pt x="9" y="39"/>
                  </a:cubicBezTo>
                  <a:cubicBezTo>
                    <a:pt x="4" y="48"/>
                    <a:pt x="0" y="60"/>
                    <a:pt x="0" y="74"/>
                  </a:cubicBezTo>
                  <a:cubicBezTo>
                    <a:pt x="0" y="75"/>
                    <a:pt x="0" y="76"/>
                    <a:pt x="0" y="76"/>
                  </a:cubicBezTo>
                  <a:cubicBezTo>
                    <a:pt x="0" y="91"/>
                    <a:pt x="5" y="102"/>
                    <a:pt x="12" y="112"/>
                  </a:cubicBezTo>
                  <a:cubicBezTo>
                    <a:pt x="23" y="125"/>
                    <a:pt x="39" y="134"/>
                    <a:pt x="55" y="140"/>
                  </a:cubicBezTo>
                  <a:cubicBezTo>
                    <a:pt x="71" y="146"/>
                    <a:pt x="87" y="149"/>
                    <a:pt x="97" y="152"/>
                  </a:cubicBezTo>
                  <a:cubicBezTo>
                    <a:pt x="111" y="157"/>
                    <a:pt x="126" y="162"/>
                    <a:pt x="137" y="169"/>
                  </a:cubicBezTo>
                  <a:cubicBezTo>
                    <a:pt x="142" y="172"/>
                    <a:pt x="147" y="176"/>
                    <a:pt x="150" y="180"/>
                  </a:cubicBezTo>
                  <a:cubicBezTo>
                    <a:pt x="153" y="184"/>
                    <a:pt x="154" y="189"/>
                    <a:pt x="155" y="194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4" y="203"/>
                    <a:pt x="152" y="209"/>
                    <a:pt x="148" y="214"/>
                  </a:cubicBezTo>
                  <a:cubicBezTo>
                    <a:pt x="142" y="222"/>
                    <a:pt x="133" y="228"/>
                    <a:pt x="123" y="232"/>
                  </a:cubicBezTo>
                  <a:cubicBezTo>
                    <a:pt x="112" y="235"/>
                    <a:pt x="102" y="237"/>
                    <a:pt x="95" y="237"/>
                  </a:cubicBezTo>
                  <a:cubicBezTo>
                    <a:pt x="71" y="237"/>
                    <a:pt x="54" y="231"/>
                    <a:pt x="43" y="225"/>
                  </a:cubicBezTo>
                  <a:cubicBezTo>
                    <a:pt x="37" y="222"/>
                    <a:pt x="32" y="219"/>
                    <a:pt x="28" y="217"/>
                  </a:cubicBezTo>
                  <a:cubicBezTo>
                    <a:pt x="26" y="216"/>
                    <a:pt x="24" y="214"/>
                    <a:pt x="22" y="214"/>
                  </a:cubicBezTo>
                  <a:cubicBezTo>
                    <a:pt x="19" y="213"/>
                    <a:pt x="17" y="212"/>
                    <a:pt x="15" y="212"/>
                  </a:cubicBezTo>
                  <a:cubicBezTo>
                    <a:pt x="13" y="212"/>
                    <a:pt x="12" y="212"/>
                    <a:pt x="10" y="213"/>
                  </a:cubicBezTo>
                  <a:cubicBezTo>
                    <a:pt x="9" y="214"/>
                    <a:pt x="7" y="215"/>
                    <a:pt x="6" y="216"/>
                  </a:cubicBezTo>
                  <a:cubicBezTo>
                    <a:pt x="4" y="217"/>
                    <a:pt x="3" y="219"/>
                    <a:pt x="2" y="221"/>
                  </a:cubicBezTo>
                  <a:cubicBezTo>
                    <a:pt x="1" y="223"/>
                    <a:pt x="0" y="225"/>
                    <a:pt x="0" y="227"/>
                  </a:cubicBezTo>
                  <a:cubicBezTo>
                    <a:pt x="0" y="231"/>
                    <a:pt x="2" y="234"/>
                    <a:pt x="4" y="237"/>
                  </a:cubicBezTo>
                  <a:cubicBezTo>
                    <a:pt x="7" y="242"/>
                    <a:pt x="11" y="246"/>
                    <a:pt x="17" y="250"/>
                  </a:cubicBezTo>
                  <a:cubicBezTo>
                    <a:pt x="23" y="254"/>
                    <a:pt x="30" y="257"/>
                    <a:pt x="38" y="261"/>
                  </a:cubicBezTo>
                  <a:cubicBezTo>
                    <a:pt x="55" y="269"/>
                    <a:pt x="78" y="274"/>
                    <a:pt x="95" y="274"/>
                  </a:cubicBezTo>
                  <a:cubicBezTo>
                    <a:pt x="95" y="274"/>
                    <a:pt x="95" y="274"/>
                    <a:pt x="95" y="274"/>
                  </a:cubicBezTo>
                  <a:cubicBezTo>
                    <a:pt x="121" y="274"/>
                    <a:pt x="144" y="268"/>
                    <a:pt x="164" y="254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83" y="239"/>
                    <a:pt x="195" y="218"/>
                    <a:pt x="195" y="194"/>
                  </a:cubicBezTo>
                  <a:cubicBezTo>
                    <a:pt x="195" y="181"/>
                    <a:pt x="191" y="170"/>
                    <a:pt x="186" y="161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7"/>
            <p:cNvSpPr/>
            <p:nvPr/>
          </p:nvSpPr>
          <p:spPr>
            <a:xfrm>
              <a:off x="2509" y="573"/>
              <a:ext cx="397" cy="483"/>
            </a:xfrm>
            <a:custGeom>
              <a:avLst/>
              <a:gdLst/>
              <a:ahLst/>
              <a:cxnLst/>
              <a:rect l="l" t="t" r="r" b="b"/>
              <a:pathLst>
                <a:path w="225" h="273" extrusionOk="0">
                  <a:moveTo>
                    <a:pt x="113" y="0"/>
                  </a:moveTo>
                  <a:cubicBezTo>
                    <a:pt x="84" y="0"/>
                    <a:pt x="57" y="11"/>
                    <a:pt x="37" y="2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3"/>
                    <a:pt x="35" y="9"/>
                    <a:pt x="32" y="5"/>
                  </a:cubicBezTo>
                  <a:cubicBezTo>
                    <a:pt x="29" y="2"/>
                    <a:pt x="24" y="0"/>
                    <a:pt x="19" y="0"/>
                  </a:cubicBezTo>
                  <a:cubicBezTo>
                    <a:pt x="13" y="0"/>
                    <a:pt x="9" y="2"/>
                    <a:pt x="5" y="5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" y="261"/>
                    <a:pt x="1" y="261"/>
                    <a:pt x="1" y="261"/>
                  </a:cubicBezTo>
                  <a:cubicBezTo>
                    <a:pt x="1" y="261"/>
                    <a:pt x="1" y="261"/>
                    <a:pt x="1" y="261"/>
                  </a:cubicBezTo>
                  <a:cubicBezTo>
                    <a:pt x="1" y="262"/>
                    <a:pt x="2" y="263"/>
                    <a:pt x="2" y="264"/>
                  </a:cubicBezTo>
                  <a:cubicBezTo>
                    <a:pt x="5" y="268"/>
                    <a:pt x="9" y="272"/>
                    <a:pt x="14" y="273"/>
                  </a:cubicBezTo>
                  <a:cubicBezTo>
                    <a:pt x="15" y="273"/>
                    <a:pt x="15" y="273"/>
                    <a:pt x="15" y="273"/>
                  </a:cubicBezTo>
                  <a:cubicBezTo>
                    <a:pt x="19" y="273"/>
                    <a:pt x="19" y="273"/>
                    <a:pt x="19" y="273"/>
                  </a:cubicBezTo>
                  <a:cubicBezTo>
                    <a:pt x="21" y="273"/>
                    <a:pt x="24" y="273"/>
                    <a:pt x="27" y="272"/>
                  </a:cubicBezTo>
                  <a:cubicBezTo>
                    <a:pt x="29" y="271"/>
                    <a:pt x="31" y="269"/>
                    <a:pt x="32" y="267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3" y="267"/>
                    <a:pt x="33" y="266"/>
                    <a:pt x="33" y="266"/>
                  </a:cubicBezTo>
                  <a:cubicBezTo>
                    <a:pt x="33" y="266"/>
                    <a:pt x="33" y="266"/>
                    <a:pt x="33" y="266"/>
                  </a:cubicBezTo>
                  <a:cubicBezTo>
                    <a:pt x="34" y="265"/>
                    <a:pt x="35" y="263"/>
                    <a:pt x="36" y="262"/>
                  </a:cubicBezTo>
                  <a:cubicBezTo>
                    <a:pt x="36" y="261"/>
                    <a:pt x="36" y="259"/>
                    <a:pt x="37" y="258"/>
                  </a:cubicBezTo>
                  <a:cubicBezTo>
                    <a:pt x="37" y="258"/>
                    <a:pt x="37" y="258"/>
                    <a:pt x="37" y="258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91"/>
                    <a:pt x="46" y="73"/>
                    <a:pt x="60" y="59"/>
                  </a:cubicBezTo>
                  <a:cubicBezTo>
                    <a:pt x="73" y="45"/>
                    <a:pt x="92" y="37"/>
                    <a:pt x="113" y="37"/>
                  </a:cubicBezTo>
                  <a:cubicBezTo>
                    <a:pt x="134" y="37"/>
                    <a:pt x="152" y="45"/>
                    <a:pt x="166" y="59"/>
                  </a:cubicBezTo>
                  <a:cubicBezTo>
                    <a:pt x="180" y="73"/>
                    <a:pt x="188" y="91"/>
                    <a:pt x="188" y="112"/>
                  </a:cubicBezTo>
                  <a:cubicBezTo>
                    <a:pt x="188" y="255"/>
                    <a:pt x="188" y="255"/>
                    <a:pt x="188" y="255"/>
                  </a:cubicBezTo>
                  <a:cubicBezTo>
                    <a:pt x="188" y="260"/>
                    <a:pt x="190" y="265"/>
                    <a:pt x="194" y="268"/>
                  </a:cubicBezTo>
                  <a:cubicBezTo>
                    <a:pt x="197" y="271"/>
                    <a:pt x="202" y="273"/>
                    <a:pt x="207" y="273"/>
                  </a:cubicBezTo>
                  <a:cubicBezTo>
                    <a:pt x="212" y="273"/>
                    <a:pt x="216" y="271"/>
                    <a:pt x="220" y="268"/>
                  </a:cubicBezTo>
                  <a:cubicBezTo>
                    <a:pt x="223" y="265"/>
                    <a:pt x="225" y="260"/>
                    <a:pt x="225" y="255"/>
                  </a:cubicBezTo>
                  <a:cubicBezTo>
                    <a:pt x="225" y="112"/>
                    <a:pt x="225" y="112"/>
                    <a:pt x="225" y="112"/>
                  </a:cubicBezTo>
                  <a:cubicBezTo>
                    <a:pt x="225" y="50"/>
                    <a:pt x="175" y="0"/>
                    <a:pt x="113" y="0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7"/>
            <p:cNvSpPr/>
            <p:nvPr/>
          </p:nvSpPr>
          <p:spPr>
            <a:xfrm>
              <a:off x="5557" y="571"/>
              <a:ext cx="469" cy="485"/>
            </a:xfrm>
            <a:custGeom>
              <a:avLst/>
              <a:gdLst/>
              <a:ahLst/>
              <a:cxnLst/>
              <a:rect l="l" t="t" r="r" b="b"/>
              <a:pathLst>
                <a:path w="266" h="274" extrusionOk="0">
                  <a:moveTo>
                    <a:pt x="266" y="128"/>
                  </a:moveTo>
                  <a:cubicBezTo>
                    <a:pt x="263" y="92"/>
                    <a:pt x="248" y="60"/>
                    <a:pt x="224" y="37"/>
                  </a:cubicBezTo>
                  <a:cubicBezTo>
                    <a:pt x="201" y="14"/>
                    <a:pt x="169" y="0"/>
                    <a:pt x="134" y="0"/>
                  </a:cubicBezTo>
                  <a:cubicBezTo>
                    <a:pt x="96" y="0"/>
                    <a:pt x="63" y="15"/>
                    <a:pt x="39" y="40"/>
                  </a:cubicBezTo>
                  <a:cubicBezTo>
                    <a:pt x="15" y="65"/>
                    <a:pt x="0" y="100"/>
                    <a:pt x="0" y="138"/>
                  </a:cubicBezTo>
                  <a:cubicBezTo>
                    <a:pt x="0" y="175"/>
                    <a:pt x="15" y="209"/>
                    <a:pt x="39" y="234"/>
                  </a:cubicBezTo>
                  <a:cubicBezTo>
                    <a:pt x="63" y="259"/>
                    <a:pt x="96" y="274"/>
                    <a:pt x="133" y="274"/>
                  </a:cubicBezTo>
                  <a:cubicBezTo>
                    <a:pt x="145" y="274"/>
                    <a:pt x="145" y="274"/>
                    <a:pt x="145" y="274"/>
                  </a:cubicBezTo>
                  <a:cubicBezTo>
                    <a:pt x="169" y="274"/>
                    <a:pt x="191" y="267"/>
                    <a:pt x="210" y="254"/>
                  </a:cubicBezTo>
                  <a:cubicBezTo>
                    <a:pt x="229" y="242"/>
                    <a:pt x="245" y="225"/>
                    <a:pt x="256" y="206"/>
                  </a:cubicBezTo>
                  <a:cubicBezTo>
                    <a:pt x="256" y="206"/>
                    <a:pt x="256" y="206"/>
                    <a:pt x="256" y="206"/>
                  </a:cubicBezTo>
                  <a:cubicBezTo>
                    <a:pt x="256" y="206"/>
                    <a:pt x="256" y="206"/>
                    <a:pt x="256" y="206"/>
                  </a:cubicBezTo>
                  <a:cubicBezTo>
                    <a:pt x="258" y="203"/>
                    <a:pt x="259" y="200"/>
                    <a:pt x="259" y="197"/>
                  </a:cubicBezTo>
                  <a:cubicBezTo>
                    <a:pt x="259" y="190"/>
                    <a:pt x="256" y="184"/>
                    <a:pt x="250" y="180"/>
                  </a:cubicBezTo>
                  <a:cubicBezTo>
                    <a:pt x="250" y="180"/>
                    <a:pt x="250" y="180"/>
                    <a:pt x="250" y="180"/>
                  </a:cubicBezTo>
                  <a:cubicBezTo>
                    <a:pt x="250" y="180"/>
                    <a:pt x="250" y="180"/>
                    <a:pt x="250" y="180"/>
                  </a:cubicBezTo>
                  <a:cubicBezTo>
                    <a:pt x="247" y="178"/>
                    <a:pt x="244" y="178"/>
                    <a:pt x="241" y="178"/>
                  </a:cubicBezTo>
                  <a:cubicBezTo>
                    <a:pt x="238" y="178"/>
                    <a:pt x="235" y="178"/>
                    <a:pt x="232" y="180"/>
                  </a:cubicBezTo>
                  <a:cubicBezTo>
                    <a:pt x="229" y="181"/>
                    <a:pt x="227" y="183"/>
                    <a:pt x="225" y="186"/>
                  </a:cubicBezTo>
                  <a:cubicBezTo>
                    <a:pt x="216" y="200"/>
                    <a:pt x="205" y="213"/>
                    <a:pt x="191" y="222"/>
                  </a:cubicBezTo>
                  <a:cubicBezTo>
                    <a:pt x="177" y="232"/>
                    <a:pt x="161" y="237"/>
                    <a:pt x="145" y="237"/>
                  </a:cubicBezTo>
                  <a:cubicBezTo>
                    <a:pt x="133" y="237"/>
                    <a:pt x="133" y="237"/>
                    <a:pt x="133" y="237"/>
                  </a:cubicBezTo>
                  <a:cubicBezTo>
                    <a:pt x="84" y="237"/>
                    <a:pt x="43" y="199"/>
                    <a:pt x="38" y="148"/>
                  </a:cubicBezTo>
                  <a:cubicBezTo>
                    <a:pt x="247" y="148"/>
                    <a:pt x="247" y="148"/>
                    <a:pt x="247" y="148"/>
                  </a:cubicBezTo>
                  <a:cubicBezTo>
                    <a:pt x="252" y="148"/>
                    <a:pt x="257" y="146"/>
                    <a:pt x="260" y="143"/>
                  </a:cubicBezTo>
                  <a:cubicBezTo>
                    <a:pt x="264" y="140"/>
                    <a:pt x="266" y="135"/>
                    <a:pt x="266" y="130"/>
                  </a:cubicBezTo>
                  <a:cubicBezTo>
                    <a:pt x="266" y="128"/>
                    <a:pt x="266" y="128"/>
                    <a:pt x="266" y="128"/>
                  </a:cubicBezTo>
                  <a:cubicBezTo>
                    <a:pt x="266" y="128"/>
                    <a:pt x="266" y="128"/>
                    <a:pt x="266" y="128"/>
                  </a:cubicBezTo>
                  <a:moveTo>
                    <a:pt x="40" y="111"/>
                  </a:moveTo>
                  <a:cubicBezTo>
                    <a:pt x="52" y="67"/>
                    <a:pt x="89" y="37"/>
                    <a:pt x="134" y="37"/>
                  </a:cubicBezTo>
                  <a:cubicBezTo>
                    <a:pt x="177" y="37"/>
                    <a:pt x="214" y="68"/>
                    <a:pt x="225" y="111"/>
                  </a:cubicBezTo>
                  <a:lnTo>
                    <a:pt x="40" y="111"/>
                  </a:lnTo>
                  <a:close/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7"/>
            <p:cNvSpPr/>
            <p:nvPr/>
          </p:nvSpPr>
          <p:spPr>
            <a:xfrm>
              <a:off x="5158" y="371"/>
              <a:ext cx="379" cy="685"/>
            </a:xfrm>
            <a:custGeom>
              <a:avLst/>
              <a:gdLst/>
              <a:ahLst/>
              <a:cxnLst/>
              <a:rect l="l" t="t" r="r" b="b"/>
              <a:pathLst>
                <a:path w="215" h="387" extrusionOk="0">
                  <a:moveTo>
                    <a:pt x="211" y="357"/>
                  </a:moveTo>
                  <a:cubicBezTo>
                    <a:pt x="112" y="237"/>
                    <a:pt x="112" y="237"/>
                    <a:pt x="112" y="237"/>
                  </a:cubicBezTo>
                  <a:cubicBezTo>
                    <a:pt x="210" y="142"/>
                    <a:pt x="210" y="142"/>
                    <a:pt x="210" y="142"/>
                  </a:cubicBezTo>
                  <a:cubicBezTo>
                    <a:pt x="210" y="142"/>
                    <a:pt x="210" y="142"/>
                    <a:pt x="210" y="142"/>
                  </a:cubicBezTo>
                  <a:cubicBezTo>
                    <a:pt x="213" y="139"/>
                    <a:pt x="215" y="134"/>
                    <a:pt x="215" y="129"/>
                  </a:cubicBezTo>
                  <a:cubicBezTo>
                    <a:pt x="215" y="124"/>
                    <a:pt x="213" y="119"/>
                    <a:pt x="210" y="116"/>
                  </a:cubicBezTo>
                  <a:cubicBezTo>
                    <a:pt x="210" y="116"/>
                    <a:pt x="210" y="116"/>
                    <a:pt x="210" y="116"/>
                  </a:cubicBezTo>
                  <a:cubicBezTo>
                    <a:pt x="210" y="116"/>
                    <a:pt x="210" y="116"/>
                    <a:pt x="210" y="116"/>
                  </a:cubicBezTo>
                  <a:cubicBezTo>
                    <a:pt x="209" y="116"/>
                    <a:pt x="209" y="116"/>
                    <a:pt x="209" y="116"/>
                  </a:cubicBezTo>
                  <a:cubicBezTo>
                    <a:pt x="209" y="116"/>
                    <a:pt x="209" y="116"/>
                    <a:pt x="209" y="116"/>
                  </a:cubicBezTo>
                  <a:cubicBezTo>
                    <a:pt x="206" y="112"/>
                    <a:pt x="201" y="110"/>
                    <a:pt x="196" y="110"/>
                  </a:cubicBezTo>
                  <a:cubicBezTo>
                    <a:pt x="192" y="110"/>
                    <a:pt x="187" y="112"/>
                    <a:pt x="183" y="116"/>
                  </a:cubicBezTo>
                  <a:cubicBezTo>
                    <a:pt x="37" y="258"/>
                    <a:pt x="37" y="258"/>
                    <a:pt x="37" y="25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ubicBezTo>
                    <a:pt x="13" y="0"/>
                    <a:pt x="8" y="2"/>
                    <a:pt x="5" y="6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74"/>
                    <a:pt x="2" y="379"/>
                    <a:pt x="5" y="382"/>
                  </a:cubicBezTo>
                  <a:cubicBezTo>
                    <a:pt x="8" y="385"/>
                    <a:pt x="13" y="387"/>
                    <a:pt x="18" y="387"/>
                  </a:cubicBezTo>
                  <a:cubicBezTo>
                    <a:pt x="29" y="387"/>
                    <a:pt x="37" y="379"/>
                    <a:pt x="37" y="369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85" y="264"/>
                    <a:pt x="85" y="264"/>
                    <a:pt x="85" y="264"/>
                  </a:cubicBezTo>
                  <a:cubicBezTo>
                    <a:pt x="182" y="380"/>
                    <a:pt x="182" y="380"/>
                    <a:pt x="182" y="380"/>
                  </a:cubicBezTo>
                  <a:cubicBezTo>
                    <a:pt x="184" y="383"/>
                    <a:pt x="186" y="385"/>
                    <a:pt x="188" y="386"/>
                  </a:cubicBezTo>
                  <a:cubicBezTo>
                    <a:pt x="191" y="387"/>
                    <a:pt x="194" y="387"/>
                    <a:pt x="196" y="387"/>
                  </a:cubicBezTo>
                  <a:cubicBezTo>
                    <a:pt x="200" y="387"/>
                    <a:pt x="204" y="387"/>
                    <a:pt x="209" y="383"/>
                  </a:cubicBezTo>
                  <a:cubicBezTo>
                    <a:pt x="209" y="383"/>
                    <a:pt x="209" y="383"/>
                    <a:pt x="209" y="383"/>
                  </a:cubicBezTo>
                  <a:cubicBezTo>
                    <a:pt x="209" y="383"/>
                    <a:pt x="209" y="383"/>
                    <a:pt x="209" y="383"/>
                  </a:cubicBezTo>
                  <a:cubicBezTo>
                    <a:pt x="213" y="379"/>
                    <a:pt x="215" y="374"/>
                    <a:pt x="215" y="369"/>
                  </a:cubicBezTo>
                  <a:cubicBezTo>
                    <a:pt x="215" y="365"/>
                    <a:pt x="214" y="360"/>
                    <a:pt x="211" y="357"/>
                  </a:cubicBezTo>
                  <a:cubicBezTo>
                    <a:pt x="211" y="357"/>
                    <a:pt x="211" y="357"/>
                    <a:pt x="211" y="357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7"/>
            <p:cNvSpPr/>
            <p:nvPr/>
          </p:nvSpPr>
          <p:spPr>
            <a:xfrm>
              <a:off x="4613" y="571"/>
              <a:ext cx="460" cy="485"/>
            </a:xfrm>
            <a:custGeom>
              <a:avLst/>
              <a:gdLst/>
              <a:ahLst/>
              <a:cxnLst/>
              <a:rect l="l" t="t" r="r" b="b"/>
              <a:pathLst>
                <a:path w="261" h="274" extrusionOk="0">
                  <a:moveTo>
                    <a:pt x="255" y="5"/>
                  </a:moveTo>
                  <a:cubicBezTo>
                    <a:pt x="252" y="2"/>
                    <a:pt x="247" y="0"/>
                    <a:pt x="242" y="0"/>
                  </a:cubicBezTo>
                  <a:cubicBezTo>
                    <a:pt x="237" y="0"/>
                    <a:pt x="232" y="2"/>
                    <a:pt x="229" y="5"/>
                  </a:cubicBezTo>
                  <a:cubicBezTo>
                    <a:pt x="226" y="9"/>
                    <a:pt x="223" y="13"/>
                    <a:pt x="223" y="19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00" y="16"/>
                    <a:pt x="167" y="0"/>
                    <a:pt x="130" y="0"/>
                  </a:cubicBezTo>
                  <a:cubicBezTo>
                    <a:pt x="94" y="0"/>
                    <a:pt x="61" y="16"/>
                    <a:pt x="38" y="41"/>
                  </a:cubicBezTo>
                  <a:cubicBezTo>
                    <a:pt x="15" y="65"/>
                    <a:pt x="0" y="100"/>
                    <a:pt x="0" y="137"/>
                  </a:cubicBezTo>
                  <a:cubicBezTo>
                    <a:pt x="0" y="175"/>
                    <a:pt x="15" y="209"/>
                    <a:pt x="38" y="234"/>
                  </a:cubicBezTo>
                  <a:cubicBezTo>
                    <a:pt x="61" y="259"/>
                    <a:pt x="94" y="274"/>
                    <a:pt x="130" y="274"/>
                  </a:cubicBezTo>
                  <a:cubicBezTo>
                    <a:pt x="167" y="274"/>
                    <a:pt x="200" y="258"/>
                    <a:pt x="223" y="233"/>
                  </a:cubicBezTo>
                  <a:cubicBezTo>
                    <a:pt x="223" y="256"/>
                    <a:pt x="223" y="256"/>
                    <a:pt x="223" y="256"/>
                  </a:cubicBezTo>
                  <a:cubicBezTo>
                    <a:pt x="223" y="261"/>
                    <a:pt x="226" y="266"/>
                    <a:pt x="229" y="269"/>
                  </a:cubicBezTo>
                  <a:cubicBezTo>
                    <a:pt x="232" y="272"/>
                    <a:pt x="237" y="274"/>
                    <a:pt x="242" y="274"/>
                  </a:cubicBezTo>
                  <a:cubicBezTo>
                    <a:pt x="247" y="274"/>
                    <a:pt x="252" y="272"/>
                    <a:pt x="255" y="269"/>
                  </a:cubicBezTo>
                  <a:cubicBezTo>
                    <a:pt x="259" y="266"/>
                    <a:pt x="261" y="261"/>
                    <a:pt x="261" y="256"/>
                  </a:cubicBezTo>
                  <a:cubicBezTo>
                    <a:pt x="261" y="19"/>
                    <a:pt x="261" y="19"/>
                    <a:pt x="261" y="19"/>
                  </a:cubicBezTo>
                  <a:cubicBezTo>
                    <a:pt x="261" y="13"/>
                    <a:pt x="259" y="9"/>
                    <a:pt x="255" y="5"/>
                  </a:cubicBezTo>
                  <a:moveTo>
                    <a:pt x="196" y="208"/>
                  </a:moveTo>
                  <a:cubicBezTo>
                    <a:pt x="179" y="226"/>
                    <a:pt x="156" y="237"/>
                    <a:pt x="130" y="237"/>
                  </a:cubicBezTo>
                  <a:cubicBezTo>
                    <a:pt x="105" y="237"/>
                    <a:pt x="82" y="226"/>
                    <a:pt x="65" y="208"/>
                  </a:cubicBezTo>
                  <a:cubicBezTo>
                    <a:pt x="48" y="190"/>
                    <a:pt x="37" y="165"/>
                    <a:pt x="37" y="137"/>
                  </a:cubicBezTo>
                  <a:cubicBezTo>
                    <a:pt x="37" y="109"/>
                    <a:pt x="48" y="84"/>
                    <a:pt x="65" y="66"/>
                  </a:cubicBezTo>
                  <a:cubicBezTo>
                    <a:pt x="82" y="48"/>
                    <a:pt x="105" y="37"/>
                    <a:pt x="130" y="37"/>
                  </a:cubicBezTo>
                  <a:cubicBezTo>
                    <a:pt x="156" y="37"/>
                    <a:pt x="179" y="48"/>
                    <a:pt x="196" y="66"/>
                  </a:cubicBezTo>
                  <a:cubicBezTo>
                    <a:pt x="213" y="84"/>
                    <a:pt x="223" y="109"/>
                    <a:pt x="223" y="137"/>
                  </a:cubicBezTo>
                  <a:cubicBezTo>
                    <a:pt x="223" y="165"/>
                    <a:pt x="213" y="190"/>
                    <a:pt x="196" y="208"/>
                  </a:cubicBezTo>
                  <a:close/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7"/>
            <p:cNvSpPr/>
            <p:nvPr/>
          </p:nvSpPr>
          <p:spPr>
            <a:xfrm>
              <a:off x="4477" y="371"/>
              <a:ext cx="67" cy="685"/>
            </a:xfrm>
            <a:custGeom>
              <a:avLst/>
              <a:gdLst/>
              <a:ahLst/>
              <a:cxnLst/>
              <a:rect l="l" t="t" r="r" b="b"/>
              <a:pathLst>
                <a:path w="38" h="387" extrusionOk="0">
                  <a:moveTo>
                    <a:pt x="19" y="0"/>
                  </a:moveTo>
                  <a:cubicBezTo>
                    <a:pt x="14" y="0"/>
                    <a:pt x="9" y="2"/>
                    <a:pt x="6" y="6"/>
                  </a:cubicBezTo>
                  <a:cubicBezTo>
                    <a:pt x="3" y="9"/>
                    <a:pt x="0" y="14"/>
                    <a:pt x="0" y="19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0" y="374"/>
                    <a:pt x="3" y="379"/>
                    <a:pt x="6" y="382"/>
                  </a:cubicBezTo>
                  <a:cubicBezTo>
                    <a:pt x="9" y="385"/>
                    <a:pt x="14" y="387"/>
                    <a:pt x="19" y="387"/>
                  </a:cubicBezTo>
                  <a:cubicBezTo>
                    <a:pt x="30" y="387"/>
                    <a:pt x="38" y="379"/>
                    <a:pt x="38" y="36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30" y="0"/>
                    <a:pt x="19" y="0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7"/>
            <p:cNvSpPr/>
            <p:nvPr/>
          </p:nvSpPr>
          <p:spPr>
            <a:xfrm>
              <a:off x="4145" y="372"/>
              <a:ext cx="263" cy="686"/>
            </a:xfrm>
            <a:custGeom>
              <a:avLst/>
              <a:gdLst/>
              <a:ahLst/>
              <a:cxnLst/>
              <a:rect l="l" t="t" r="r" b="b"/>
              <a:pathLst>
                <a:path w="149" h="387" extrusionOk="0">
                  <a:moveTo>
                    <a:pt x="88" y="59"/>
                  </a:moveTo>
                  <a:cubicBezTo>
                    <a:pt x="90" y="53"/>
                    <a:pt x="92" y="49"/>
                    <a:pt x="94" y="46"/>
                  </a:cubicBezTo>
                  <a:cubicBezTo>
                    <a:pt x="96" y="44"/>
                    <a:pt x="99" y="42"/>
                    <a:pt x="103" y="40"/>
                  </a:cubicBezTo>
                  <a:cubicBezTo>
                    <a:pt x="107" y="39"/>
                    <a:pt x="114" y="38"/>
                    <a:pt x="122" y="38"/>
                  </a:cubicBezTo>
                  <a:cubicBezTo>
                    <a:pt x="123" y="38"/>
                    <a:pt x="123" y="38"/>
                    <a:pt x="123" y="38"/>
                  </a:cubicBezTo>
                  <a:cubicBezTo>
                    <a:pt x="123" y="38"/>
                    <a:pt x="124" y="38"/>
                    <a:pt x="124" y="38"/>
                  </a:cubicBezTo>
                  <a:cubicBezTo>
                    <a:pt x="125" y="38"/>
                    <a:pt x="125" y="38"/>
                    <a:pt x="126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41" y="38"/>
                    <a:pt x="149" y="30"/>
                    <a:pt x="149" y="19"/>
                  </a:cubicBezTo>
                  <a:cubicBezTo>
                    <a:pt x="149" y="9"/>
                    <a:pt x="141" y="0"/>
                    <a:pt x="130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0"/>
                    <a:pt x="125" y="0"/>
                    <a:pt x="124" y="0"/>
                  </a:cubicBezTo>
                  <a:cubicBezTo>
                    <a:pt x="124" y="0"/>
                    <a:pt x="123" y="0"/>
                    <a:pt x="123" y="0"/>
                  </a:cubicBezTo>
                  <a:cubicBezTo>
                    <a:pt x="112" y="0"/>
                    <a:pt x="101" y="1"/>
                    <a:pt x="92" y="5"/>
                  </a:cubicBezTo>
                  <a:cubicBezTo>
                    <a:pt x="82" y="8"/>
                    <a:pt x="73" y="13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59" y="29"/>
                    <a:pt x="54" y="38"/>
                    <a:pt x="52" y="49"/>
                  </a:cubicBezTo>
                  <a:cubicBezTo>
                    <a:pt x="49" y="60"/>
                    <a:pt x="48" y="72"/>
                    <a:pt x="47" y="86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8" y="113"/>
                    <a:pt x="0" y="121"/>
                    <a:pt x="0" y="131"/>
                  </a:cubicBezTo>
                  <a:cubicBezTo>
                    <a:pt x="0" y="136"/>
                    <a:pt x="2" y="141"/>
                    <a:pt x="5" y="145"/>
                  </a:cubicBezTo>
                  <a:cubicBezTo>
                    <a:pt x="8" y="148"/>
                    <a:pt x="13" y="150"/>
                    <a:pt x="18" y="151"/>
                  </a:cubicBezTo>
                  <a:cubicBezTo>
                    <a:pt x="47" y="151"/>
                    <a:pt x="47" y="151"/>
                    <a:pt x="47" y="151"/>
                  </a:cubicBezTo>
                  <a:cubicBezTo>
                    <a:pt x="47" y="368"/>
                    <a:pt x="47" y="368"/>
                    <a:pt x="47" y="368"/>
                  </a:cubicBezTo>
                  <a:cubicBezTo>
                    <a:pt x="47" y="369"/>
                    <a:pt x="47" y="369"/>
                    <a:pt x="47" y="369"/>
                  </a:cubicBezTo>
                  <a:cubicBezTo>
                    <a:pt x="47" y="374"/>
                    <a:pt x="50" y="379"/>
                    <a:pt x="53" y="382"/>
                  </a:cubicBezTo>
                  <a:cubicBezTo>
                    <a:pt x="56" y="385"/>
                    <a:pt x="61" y="387"/>
                    <a:pt x="66" y="387"/>
                  </a:cubicBezTo>
                  <a:cubicBezTo>
                    <a:pt x="76" y="387"/>
                    <a:pt x="85" y="379"/>
                    <a:pt x="85" y="369"/>
                  </a:cubicBezTo>
                  <a:cubicBezTo>
                    <a:pt x="85" y="151"/>
                    <a:pt x="85" y="151"/>
                    <a:pt x="85" y="151"/>
                  </a:cubicBezTo>
                  <a:cubicBezTo>
                    <a:pt x="116" y="151"/>
                    <a:pt x="116" y="151"/>
                    <a:pt x="116" y="151"/>
                  </a:cubicBezTo>
                  <a:cubicBezTo>
                    <a:pt x="121" y="150"/>
                    <a:pt x="126" y="148"/>
                    <a:pt x="129" y="145"/>
                  </a:cubicBezTo>
                  <a:cubicBezTo>
                    <a:pt x="133" y="141"/>
                    <a:pt x="135" y="137"/>
                    <a:pt x="135" y="131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21"/>
                    <a:pt x="127" y="113"/>
                    <a:pt x="117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5" y="74"/>
                    <a:pt x="86" y="65"/>
                    <a:pt x="88" y="59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7"/>
            <p:cNvSpPr/>
            <p:nvPr/>
          </p:nvSpPr>
          <p:spPr>
            <a:xfrm>
              <a:off x="3460" y="573"/>
              <a:ext cx="634" cy="483"/>
            </a:xfrm>
            <a:custGeom>
              <a:avLst/>
              <a:gdLst/>
              <a:ahLst/>
              <a:cxnLst/>
              <a:rect l="l" t="t" r="r" b="b"/>
              <a:pathLst>
                <a:path w="359" h="273" extrusionOk="0">
                  <a:moveTo>
                    <a:pt x="359" y="18"/>
                  </a:moveTo>
                  <a:cubicBezTo>
                    <a:pt x="359" y="11"/>
                    <a:pt x="355" y="4"/>
                    <a:pt x="348" y="1"/>
                  </a:cubicBezTo>
                  <a:cubicBezTo>
                    <a:pt x="348" y="1"/>
                    <a:pt x="348" y="1"/>
                    <a:pt x="348" y="1"/>
                  </a:cubicBezTo>
                  <a:cubicBezTo>
                    <a:pt x="348" y="1"/>
                    <a:pt x="348" y="1"/>
                    <a:pt x="348" y="1"/>
                  </a:cubicBezTo>
                  <a:cubicBezTo>
                    <a:pt x="346" y="0"/>
                    <a:pt x="344" y="0"/>
                    <a:pt x="341" y="0"/>
                  </a:cubicBezTo>
                  <a:cubicBezTo>
                    <a:pt x="338" y="0"/>
                    <a:pt x="334" y="1"/>
                    <a:pt x="331" y="3"/>
                  </a:cubicBezTo>
                  <a:cubicBezTo>
                    <a:pt x="328" y="5"/>
                    <a:pt x="325" y="7"/>
                    <a:pt x="324" y="11"/>
                  </a:cubicBezTo>
                  <a:cubicBezTo>
                    <a:pt x="324" y="11"/>
                    <a:pt x="324" y="11"/>
                    <a:pt x="324" y="11"/>
                  </a:cubicBezTo>
                  <a:cubicBezTo>
                    <a:pt x="253" y="206"/>
                    <a:pt x="253" y="206"/>
                    <a:pt x="253" y="206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6" y="72"/>
                    <a:pt x="193" y="69"/>
                    <a:pt x="190" y="67"/>
                  </a:cubicBezTo>
                  <a:cubicBezTo>
                    <a:pt x="187" y="65"/>
                    <a:pt x="183" y="64"/>
                    <a:pt x="179" y="64"/>
                  </a:cubicBezTo>
                  <a:cubicBezTo>
                    <a:pt x="176" y="64"/>
                    <a:pt x="172" y="65"/>
                    <a:pt x="169" y="67"/>
                  </a:cubicBezTo>
                  <a:cubicBezTo>
                    <a:pt x="166" y="69"/>
                    <a:pt x="163" y="72"/>
                    <a:pt x="162" y="75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07" y="206"/>
                    <a:pt x="107" y="206"/>
                    <a:pt x="107" y="206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8"/>
                    <a:pt x="31" y="5"/>
                    <a:pt x="28" y="3"/>
                  </a:cubicBezTo>
                  <a:cubicBezTo>
                    <a:pt x="25" y="1"/>
                    <a:pt x="22" y="0"/>
                    <a:pt x="18" y="0"/>
                  </a:cubicBezTo>
                  <a:cubicBezTo>
                    <a:pt x="15" y="0"/>
                    <a:pt x="13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20"/>
                    <a:pt x="0" y="23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89" y="262"/>
                    <a:pt x="89" y="262"/>
                    <a:pt x="89" y="262"/>
                  </a:cubicBezTo>
                  <a:cubicBezTo>
                    <a:pt x="89" y="262"/>
                    <a:pt x="89" y="262"/>
                    <a:pt x="89" y="262"/>
                  </a:cubicBezTo>
                  <a:cubicBezTo>
                    <a:pt x="90" y="264"/>
                    <a:pt x="91" y="265"/>
                    <a:pt x="92" y="267"/>
                  </a:cubicBezTo>
                  <a:cubicBezTo>
                    <a:pt x="93" y="268"/>
                    <a:pt x="95" y="269"/>
                    <a:pt x="96" y="270"/>
                  </a:cubicBezTo>
                  <a:cubicBezTo>
                    <a:pt x="97" y="270"/>
                    <a:pt x="97" y="271"/>
                    <a:pt x="98" y="271"/>
                  </a:cubicBezTo>
                  <a:cubicBezTo>
                    <a:pt x="99" y="272"/>
                    <a:pt x="100" y="272"/>
                    <a:pt x="101" y="272"/>
                  </a:cubicBezTo>
                  <a:cubicBezTo>
                    <a:pt x="102" y="273"/>
                    <a:pt x="104" y="273"/>
                    <a:pt x="107" y="273"/>
                  </a:cubicBezTo>
                  <a:cubicBezTo>
                    <a:pt x="111" y="273"/>
                    <a:pt x="114" y="272"/>
                    <a:pt x="117" y="270"/>
                  </a:cubicBezTo>
                  <a:cubicBezTo>
                    <a:pt x="120" y="268"/>
                    <a:pt x="122" y="266"/>
                    <a:pt x="123" y="262"/>
                  </a:cubicBezTo>
                  <a:cubicBezTo>
                    <a:pt x="124" y="262"/>
                    <a:pt x="124" y="262"/>
                    <a:pt x="124" y="262"/>
                  </a:cubicBezTo>
                  <a:cubicBezTo>
                    <a:pt x="179" y="129"/>
                    <a:pt x="179" y="129"/>
                    <a:pt x="179" y="129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7" y="265"/>
                    <a:pt x="239" y="268"/>
                    <a:pt x="241" y="270"/>
                  </a:cubicBezTo>
                  <a:cubicBezTo>
                    <a:pt x="244" y="272"/>
                    <a:pt x="247" y="273"/>
                    <a:pt x="251" y="273"/>
                  </a:cubicBezTo>
                  <a:cubicBezTo>
                    <a:pt x="253" y="273"/>
                    <a:pt x="253" y="273"/>
                    <a:pt x="253" y="273"/>
                  </a:cubicBezTo>
                  <a:cubicBezTo>
                    <a:pt x="255" y="273"/>
                    <a:pt x="257" y="273"/>
                    <a:pt x="259" y="272"/>
                  </a:cubicBezTo>
                  <a:cubicBezTo>
                    <a:pt x="261" y="272"/>
                    <a:pt x="263" y="271"/>
                    <a:pt x="264" y="270"/>
                  </a:cubicBezTo>
                  <a:cubicBezTo>
                    <a:pt x="267" y="267"/>
                    <a:pt x="269" y="264"/>
                    <a:pt x="271" y="261"/>
                  </a:cubicBezTo>
                  <a:cubicBezTo>
                    <a:pt x="271" y="261"/>
                    <a:pt x="271" y="261"/>
                    <a:pt x="271" y="261"/>
                  </a:cubicBezTo>
                  <a:cubicBezTo>
                    <a:pt x="358" y="25"/>
                    <a:pt x="358" y="25"/>
                    <a:pt x="358" y="25"/>
                  </a:cubicBezTo>
                  <a:cubicBezTo>
                    <a:pt x="359" y="23"/>
                    <a:pt x="359" y="20"/>
                    <a:pt x="359" y="18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7"/>
            <p:cNvSpPr/>
            <p:nvPr/>
          </p:nvSpPr>
          <p:spPr>
            <a:xfrm>
              <a:off x="626" y="567"/>
              <a:ext cx="436" cy="491"/>
            </a:xfrm>
            <a:custGeom>
              <a:avLst/>
              <a:gdLst/>
              <a:ahLst/>
              <a:cxnLst/>
              <a:rect l="l" t="t" r="r" b="b"/>
              <a:pathLst>
                <a:path w="247" h="277" extrusionOk="0">
                  <a:moveTo>
                    <a:pt x="245" y="152"/>
                  </a:moveTo>
                  <a:cubicBezTo>
                    <a:pt x="246" y="147"/>
                    <a:pt x="247" y="142"/>
                    <a:pt x="247" y="137"/>
                  </a:cubicBezTo>
                  <a:cubicBezTo>
                    <a:pt x="247" y="134"/>
                    <a:pt x="246" y="130"/>
                    <a:pt x="245" y="127"/>
                  </a:cubicBezTo>
                  <a:cubicBezTo>
                    <a:pt x="242" y="116"/>
                    <a:pt x="235" y="106"/>
                    <a:pt x="224" y="10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52" y="0"/>
                    <a:pt x="24" y="7"/>
                    <a:pt x="12" y="29"/>
                  </a:cubicBezTo>
                  <a:cubicBezTo>
                    <a:pt x="0" y="50"/>
                    <a:pt x="7" y="77"/>
                    <a:pt x="28" y="90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7" y="200"/>
                    <a:pt x="0" y="227"/>
                    <a:pt x="12" y="248"/>
                  </a:cubicBezTo>
                  <a:cubicBezTo>
                    <a:pt x="24" y="270"/>
                    <a:pt x="52" y="277"/>
                    <a:pt x="73" y="265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35" y="171"/>
                    <a:pt x="242" y="162"/>
                    <a:pt x="245" y="152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7"/>
            <p:cNvSpPr/>
            <p:nvPr/>
          </p:nvSpPr>
          <p:spPr>
            <a:xfrm>
              <a:off x="768" y="176"/>
              <a:ext cx="435" cy="469"/>
            </a:xfrm>
            <a:custGeom>
              <a:avLst/>
              <a:gdLst/>
              <a:ahLst/>
              <a:cxnLst/>
              <a:rect l="l" t="t" r="r" b="b"/>
              <a:pathLst>
                <a:path w="247" h="265" extrusionOk="0">
                  <a:moveTo>
                    <a:pt x="28" y="171"/>
                  </a:moveTo>
                  <a:cubicBezTo>
                    <a:pt x="180" y="259"/>
                    <a:pt x="180" y="259"/>
                    <a:pt x="180" y="259"/>
                  </a:cubicBezTo>
                  <a:cubicBezTo>
                    <a:pt x="188" y="263"/>
                    <a:pt x="197" y="265"/>
                    <a:pt x="206" y="264"/>
                  </a:cubicBezTo>
                  <a:cubicBezTo>
                    <a:pt x="229" y="263"/>
                    <a:pt x="247" y="243"/>
                    <a:pt x="247" y="220"/>
                  </a:cubicBezTo>
                  <a:cubicBezTo>
                    <a:pt x="247" y="45"/>
                    <a:pt x="247" y="45"/>
                    <a:pt x="247" y="45"/>
                  </a:cubicBezTo>
                  <a:cubicBezTo>
                    <a:pt x="247" y="20"/>
                    <a:pt x="227" y="0"/>
                    <a:pt x="202" y="0"/>
                  </a:cubicBezTo>
                  <a:cubicBezTo>
                    <a:pt x="178" y="0"/>
                    <a:pt x="158" y="20"/>
                    <a:pt x="158" y="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52" y="82"/>
                    <a:pt x="24" y="89"/>
                    <a:pt x="12" y="110"/>
                  </a:cubicBezTo>
                  <a:cubicBezTo>
                    <a:pt x="0" y="132"/>
                    <a:pt x="7" y="159"/>
                    <a:pt x="28" y="171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7"/>
            <p:cNvSpPr/>
            <p:nvPr/>
          </p:nvSpPr>
          <p:spPr>
            <a:xfrm>
              <a:off x="1332" y="176"/>
              <a:ext cx="436" cy="469"/>
            </a:xfrm>
            <a:custGeom>
              <a:avLst/>
              <a:gdLst/>
              <a:ahLst/>
              <a:cxnLst/>
              <a:rect l="l" t="t" r="r" b="b"/>
              <a:pathLst>
                <a:path w="247" h="265" extrusionOk="0">
                  <a:moveTo>
                    <a:pt x="41" y="264"/>
                  </a:moveTo>
                  <a:cubicBezTo>
                    <a:pt x="50" y="265"/>
                    <a:pt x="59" y="263"/>
                    <a:pt x="67" y="259"/>
                  </a:cubicBezTo>
                  <a:cubicBezTo>
                    <a:pt x="218" y="171"/>
                    <a:pt x="218" y="171"/>
                    <a:pt x="218" y="171"/>
                  </a:cubicBezTo>
                  <a:cubicBezTo>
                    <a:pt x="240" y="159"/>
                    <a:pt x="247" y="132"/>
                    <a:pt x="235" y="110"/>
                  </a:cubicBezTo>
                  <a:cubicBezTo>
                    <a:pt x="222" y="89"/>
                    <a:pt x="195" y="82"/>
                    <a:pt x="174" y="94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20"/>
                    <a:pt x="69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43"/>
                    <a:pt x="18" y="263"/>
                    <a:pt x="41" y="264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7"/>
            <p:cNvSpPr/>
            <p:nvPr/>
          </p:nvSpPr>
          <p:spPr>
            <a:xfrm>
              <a:off x="768" y="980"/>
              <a:ext cx="435" cy="467"/>
            </a:xfrm>
            <a:custGeom>
              <a:avLst/>
              <a:gdLst/>
              <a:ahLst/>
              <a:cxnLst/>
              <a:rect l="l" t="t" r="r" b="b"/>
              <a:pathLst>
                <a:path w="247" h="264" extrusionOk="0">
                  <a:moveTo>
                    <a:pt x="206" y="0"/>
                  </a:moveTo>
                  <a:cubicBezTo>
                    <a:pt x="197" y="0"/>
                    <a:pt x="188" y="2"/>
                    <a:pt x="180" y="6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7" y="106"/>
                    <a:pt x="0" y="133"/>
                    <a:pt x="12" y="155"/>
                  </a:cubicBezTo>
                  <a:cubicBezTo>
                    <a:pt x="24" y="176"/>
                    <a:pt x="52" y="183"/>
                    <a:pt x="73" y="171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8" y="220"/>
                    <a:pt x="158" y="220"/>
                    <a:pt x="158" y="220"/>
                  </a:cubicBezTo>
                  <a:cubicBezTo>
                    <a:pt x="158" y="244"/>
                    <a:pt x="178" y="264"/>
                    <a:pt x="202" y="264"/>
                  </a:cubicBezTo>
                  <a:cubicBezTo>
                    <a:pt x="227" y="264"/>
                    <a:pt x="247" y="244"/>
                    <a:pt x="247" y="220"/>
                  </a:cubicBezTo>
                  <a:cubicBezTo>
                    <a:pt x="247" y="45"/>
                    <a:pt x="247" y="45"/>
                    <a:pt x="247" y="45"/>
                  </a:cubicBezTo>
                  <a:cubicBezTo>
                    <a:pt x="247" y="21"/>
                    <a:pt x="229" y="2"/>
                    <a:pt x="206" y="0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7"/>
            <p:cNvSpPr/>
            <p:nvPr/>
          </p:nvSpPr>
          <p:spPr>
            <a:xfrm>
              <a:off x="1121" y="665"/>
              <a:ext cx="294" cy="29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67" y="93"/>
                  </a:moveTo>
                  <a:cubicBezTo>
                    <a:pt x="167" y="88"/>
                    <a:pt x="167" y="88"/>
                    <a:pt x="167" y="88"/>
                  </a:cubicBezTo>
                  <a:cubicBezTo>
                    <a:pt x="167" y="85"/>
                    <a:pt x="167" y="81"/>
                    <a:pt x="167" y="79"/>
                  </a:cubicBezTo>
                  <a:cubicBezTo>
                    <a:pt x="167" y="74"/>
                    <a:pt x="167" y="74"/>
                    <a:pt x="167" y="74"/>
                  </a:cubicBezTo>
                  <a:cubicBezTo>
                    <a:pt x="167" y="72"/>
                    <a:pt x="165" y="68"/>
                    <a:pt x="163" y="66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99" y="1"/>
                    <a:pt x="95" y="0"/>
                    <a:pt x="9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1" y="0"/>
                    <a:pt x="79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2" y="0"/>
                    <a:pt x="68" y="1"/>
                    <a:pt x="66" y="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1" y="68"/>
                    <a:pt x="0" y="72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0" y="85"/>
                    <a:pt x="0" y="88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5"/>
                    <a:pt x="1" y="99"/>
                    <a:pt x="3" y="101"/>
                  </a:cubicBezTo>
                  <a:cubicBezTo>
                    <a:pt x="66" y="163"/>
                    <a:pt x="66" y="163"/>
                    <a:pt x="66" y="163"/>
                  </a:cubicBezTo>
                  <a:cubicBezTo>
                    <a:pt x="68" y="165"/>
                    <a:pt x="72" y="167"/>
                    <a:pt x="74" y="167"/>
                  </a:cubicBezTo>
                  <a:cubicBezTo>
                    <a:pt x="79" y="167"/>
                    <a:pt x="79" y="167"/>
                    <a:pt x="79" y="167"/>
                  </a:cubicBezTo>
                  <a:cubicBezTo>
                    <a:pt x="81" y="167"/>
                    <a:pt x="85" y="167"/>
                    <a:pt x="88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5" y="167"/>
                    <a:pt x="99" y="165"/>
                    <a:pt x="101" y="163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65" y="99"/>
                    <a:pt x="167" y="95"/>
                    <a:pt x="167" y="93"/>
                  </a:cubicBezTo>
                  <a:moveTo>
                    <a:pt x="113" y="84"/>
                  </a:moveTo>
                  <a:cubicBezTo>
                    <a:pt x="113" y="86"/>
                    <a:pt x="112" y="90"/>
                    <a:pt x="110" y="92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90" y="112"/>
                    <a:pt x="86" y="113"/>
                    <a:pt x="84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0" y="113"/>
                    <a:pt x="77" y="112"/>
                    <a:pt x="75" y="110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5" y="90"/>
                    <a:pt x="54" y="86"/>
                    <a:pt x="54" y="84"/>
                  </a:cubicBezTo>
                  <a:cubicBezTo>
                    <a:pt x="54" y="84"/>
                    <a:pt x="54" y="83"/>
                    <a:pt x="54" y="83"/>
                  </a:cubicBezTo>
                  <a:cubicBezTo>
                    <a:pt x="54" y="81"/>
                    <a:pt x="55" y="77"/>
                    <a:pt x="57" y="75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3" y="54"/>
                  </a:cubicBezTo>
                  <a:cubicBezTo>
                    <a:pt x="83" y="54"/>
                    <a:pt x="83" y="54"/>
                    <a:pt x="84" y="54"/>
                  </a:cubicBezTo>
                  <a:cubicBezTo>
                    <a:pt x="86" y="54"/>
                    <a:pt x="90" y="55"/>
                    <a:pt x="92" y="57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12" y="77"/>
                    <a:pt x="113" y="81"/>
                    <a:pt x="113" y="83"/>
                  </a:cubicBezTo>
                  <a:cubicBezTo>
                    <a:pt x="113" y="83"/>
                    <a:pt x="113" y="84"/>
                    <a:pt x="113" y="84"/>
                  </a:cubicBezTo>
                  <a:close/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7"/>
            <p:cNvSpPr/>
            <p:nvPr/>
          </p:nvSpPr>
          <p:spPr>
            <a:xfrm>
              <a:off x="1332" y="980"/>
              <a:ext cx="436" cy="467"/>
            </a:xfrm>
            <a:custGeom>
              <a:avLst/>
              <a:gdLst/>
              <a:ahLst/>
              <a:cxnLst/>
              <a:rect l="l" t="t" r="r" b="b"/>
              <a:pathLst>
                <a:path w="247" h="264" extrusionOk="0">
                  <a:moveTo>
                    <a:pt x="218" y="94"/>
                  </a:moveTo>
                  <a:cubicBezTo>
                    <a:pt x="67" y="6"/>
                    <a:pt x="67" y="6"/>
                    <a:pt x="67" y="6"/>
                  </a:cubicBezTo>
                  <a:cubicBezTo>
                    <a:pt x="59" y="2"/>
                    <a:pt x="50" y="0"/>
                    <a:pt x="41" y="0"/>
                  </a:cubicBezTo>
                  <a:cubicBezTo>
                    <a:pt x="18" y="2"/>
                    <a:pt x="0" y="21"/>
                    <a:pt x="0" y="4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44"/>
                    <a:pt x="20" y="264"/>
                    <a:pt x="44" y="264"/>
                  </a:cubicBezTo>
                  <a:cubicBezTo>
                    <a:pt x="69" y="264"/>
                    <a:pt x="89" y="244"/>
                    <a:pt x="89" y="220"/>
                  </a:cubicBezTo>
                  <a:cubicBezTo>
                    <a:pt x="89" y="122"/>
                    <a:pt x="89" y="122"/>
                    <a:pt x="89" y="122"/>
                  </a:cubicBezTo>
                  <a:cubicBezTo>
                    <a:pt x="174" y="171"/>
                    <a:pt x="174" y="171"/>
                    <a:pt x="174" y="171"/>
                  </a:cubicBezTo>
                  <a:cubicBezTo>
                    <a:pt x="195" y="183"/>
                    <a:pt x="222" y="176"/>
                    <a:pt x="235" y="155"/>
                  </a:cubicBezTo>
                  <a:cubicBezTo>
                    <a:pt x="247" y="133"/>
                    <a:pt x="240" y="106"/>
                    <a:pt x="218" y="94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1473" y="567"/>
              <a:ext cx="436" cy="491"/>
            </a:xfrm>
            <a:custGeom>
              <a:avLst/>
              <a:gdLst/>
              <a:ahLst/>
              <a:cxnLst/>
              <a:rect l="l" t="t" r="r" b="b"/>
              <a:pathLst>
                <a:path w="247" h="277" extrusionOk="0">
                  <a:moveTo>
                    <a:pt x="218" y="187"/>
                  </a:moveTo>
                  <a:cubicBezTo>
                    <a:pt x="134" y="138"/>
                    <a:pt x="134" y="138"/>
                    <a:pt x="134" y="138"/>
                  </a:cubicBezTo>
                  <a:cubicBezTo>
                    <a:pt x="218" y="90"/>
                    <a:pt x="218" y="90"/>
                    <a:pt x="218" y="90"/>
                  </a:cubicBezTo>
                  <a:cubicBezTo>
                    <a:pt x="240" y="77"/>
                    <a:pt x="247" y="50"/>
                    <a:pt x="235" y="29"/>
                  </a:cubicBezTo>
                  <a:cubicBezTo>
                    <a:pt x="222" y="7"/>
                    <a:pt x="195" y="0"/>
                    <a:pt x="174" y="12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2" y="106"/>
                    <a:pt x="5" y="116"/>
                    <a:pt x="2" y="127"/>
                  </a:cubicBezTo>
                  <a:cubicBezTo>
                    <a:pt x="1" y="130"/>
                    <a:pt x="0" y="134"/>
                    <a:pt x="0" y="137"/>
                  </a:cubicBezTo>
                  <a:cubicBezTo>
                    <a:pt x="0" y="142"/>
                    <a:pt x="1" y="147"/>
                    <a:pt x="2" y="152"/>
                  </a:cubicBezTo>
                  <a:cubicBezTo>
                    <a:pt x="5" y="162"/>
                    <a:pt x="12" y="171"/>
                    <a:pt x="22" y="177"/>
                  </a:cubicBezTo>
                  <a:cubicBezTo>
                    <a:pt x="174" y="265"/>
                    <a:pt x="174" y="265"/>
                    <a:pt x="174" y="265"/>
                  </a:cubicBezTo>
                  <a:cubicBezTo>
                    <a:pt x="195" y="277"/>
                    <a:pt x="222" y="270"/>
                    <a:pt x="235" y="248"/>
                  </a:cubicBezTo>
                  <a:cubicBezTo>
                    <a:pt x="247" y="227"/>
                    <a:pt x="240" y="200"/>
                    <a:pt x="218" y="187"/>
                  </a:cubicBezTo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7"/>
            <p:cNvSpPr/>
            <p:nvPr/>
          </p:nvSpPr>
          <p:spPr>
            <a:xfrm>
              <a:off x="2970" y="571"/>
              <a:ext cx="460" cy="485"/>
            </a:xfrm>
            <a:custGeom>
              <a:avLst/>
              <a:gdLst/>
              <a:ahLst/>
              <a:cxnLst/>
              <a:rect l="l" t="t" r="r" b="b"/>
              <a:pathLst>
                <a:path w="261" h="274" extrusionOk="0">
                  <a:moveTo>
                    <a:pt x="223" y="41"/>
                  </a:moveTo>
                  <a:cubicBezTo>
                    <a:pt x="199" y="16"/>
                    <a:pt x="167" y="0"/>
                    <a:pt x="130" y="0"/>
                  </a:cubicBezTo>
                  <a:cubicBezTo>
                    <a:pt x="94" y="0"/>
                    <a:pt x="62" y="16"/>
                    <a:pt x="38" y="41"/>
                  </a:cubicBezTo>
                  <a:cubicBezTo>
                    <a:pt x="15" y="66"/>
                    <a:pt x="0" y="100"/>
                    <a:pt x="0" y="137"/>
                  </a:cubicBezTo>
                  <a:cubicBezTo>
                    <a:pt x="0" y="174"/>
                    <a:pt x="15" y="209"/>
                    <a:pt x="38" y="234"/>
                  </a:cubicBezTo>
                  <a:cubicBezTo>
                    <a:pt x="62" y="259"/>
                    <a:pt x="94" y="274"/>
                    <a:pt x="130" y="274"/>
                  </a:cubicBezTo>
                  <a:cubicBezTo>
                    <a:pt x="167" y="274"/>
                    <a:pt x="199" y="259"/>
                    <a:pt x="223" y="234"/>
                  </a:cubicBezTo>
                  <a:cubicBezTo>
                    <a:pt x="246" y="209"/>
                    <a:pt x="261" y="174"/>
                    <a:pt x="261" y="137"/>
                  </a:cubicBezTo>
                  <a:cubicBezTo>
                    <a:pt x="261" y="100"/>
                    <a:pt x="246" y="66"/>
                    <a:pt x="223" y="41"/>
                  </a:cubicBezTo>
                  <a:moveTo>
                    <a:pt x="196" y="208"/>
                  </a:moveTo>
                  <a:cubicBezTo>
                    <a:pt x="179" y="226"/>
                    <a:pt x="155" y="237"/>
                    <a:pt x="130" y="237"/>
                  </a:cubicBezTo>
                  <a:cubicBezTo>
                    <a:pt x="105" y="237"/>
                    <a:pt x="82" y="226"/>
                    <a:pt x="65" y="208"/>
                  </a:cubicBezTo>
                  <a:cubicBezTo>
                    <a:pt x="48" y="190"/>
                    <a:pt x="37" y="165"/>
                    <a:pt x="37" y="137"/>
                  </a:cubicBezTo>
                  <a:cubicBezTo>
                    <a:pt x="37" y="109"/>
                    <a:pt x="48" y="84"/>
                    <a:pt x="65" y="66"/>
                  </a:cubicBezTo>
                  <a:cubicBezTo>
                    <a:pt x="82" y="48"/>
                    <a:pt x="105" y="37"/>
                    <a:pt x="130" y="37"/>
                  </a:cubicBezTo>
                  <a:cubicBezTo>
                    <a:pt x="155" y="37"/>
                    <a:pt x="179" y="48"/>
                    <a:pt x="196" y="66"/>
                  </a:cubicBezTo>
                  <a:cubicBezTo>
                    <a:pt x="213" y="84"/>
                    <a:pt x="223" y="109"/>
                    <a:pt x="223" y="137"/>
                  </a:cubicBezTo>
                  <a:cubicBezTo>
                    <a:pt x="223" y="165"/>
                    <a:pt x="213" y="190"/>
                    <a:pt x="196" y="208"/>
                  </a:cubicBezTo>
                  <a:close/>
                </a:path>
              </a:pathLst>
            </a:custGeom>
            <a:solidFill>
              <a:srgbClr val="2BB5E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3" name="Google Shape;813;p57"/>
          <p:cNvSpPr/>
          <p:nvPr/>
        </p:nvSpPr>
        <p:spPr>
          <a:xfrm rot="-5400000">
            <a:off x="7850327" y="2516326"/>
            <a:ext cx="2902655" cy="5780692"/>
          </a:xfrm>
          <a:custGeom>
            <a:avLst/>
            <a:gdLst/>
            <a:ahLst/>
            <a:cxnLst/>
            <a:rect l="l" t="t" r="r" b="b"/>
            <a:pathLst>
              <a:path w="2902655" h="5780692" extrusionOk="0">
                <a:moveTo>
                  <a:pt x="2902655" y="5004581"/>
                </a:moveTo>
                <a:lnTo>
                  <a:pt x="2452511" y="5780692"/>
                </a:ln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05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7"/>
          <p:cNvSpPr/>
          <p:nvPr/>
        </p:nvSpPr>
        <p:spPr>
          <a:xfrm>
            <a:off x="7829551" y="282575"/>
            <a:ext cx="4362451" cy="6445253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7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800">
                <a:solidFill>
                  <a:srgbClr val="929292"/>
                </a:solidFill>
              </a:rPr>
              <a:t>9</a:t>
            </a: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Computing Inc. All Rights Reserved</a:t>
            </a:r>
            <a:endParaRPr sz="8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32057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Layout">
  <p:cSld name="One Column Layout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8"/>
          <p:cNvSpPr/>
          <p:nvPr/>
        </p:nvSpPr>
        <p:spPr>
          <a:xfrm>
            <a:off x="0" y="6377940"/>
            <a:ext cx="815200" cy="4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8" name="Google Shape;818;p58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819" name="Google Shape;819;p58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8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8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8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8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8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8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p58"/>
          <p:cNvSpPr txBox="1">
            <a:spLocks noGrp="1"/>
          </p:cNvSpPr>
          <p:nvPr>
            <p:ph type="body" idx="1"/>
          </p:nvPr>
        </p:nvSpPr>
        <p:spPr>
          <a:xfrm>
            <a:off x="419033" y="1323499"/>
            <a:ext cx="11445200" cy="50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58"/>
          <p:cNvSpPr txBox="1">
            <a:spLocks noGrp="1"/>
          </p:cNvSpPr>
          <p:nvPr>
            <p:ph type="body" idx="2"/>
          </p:nvPr>
        </p:nvSpPr>
        <p:spPr>
          <a:xfrm>
            <a:off x="403860" y="512763"/>
            <a:ext cx="114528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8" name="Google Shape;828;p58"/>
          <p:cNvSpPr/>
          <p:nvPr/>
        </p:nvSpPr>
        <p:spPr>
          <a:xfrm>
            <a:off x="0" y="6377940"/>
            <a:ext cx="815200" cy="4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Google Shape;829;p58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830" name="Google Shape;830;p58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8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8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8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8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8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8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7" name="Google Shape;837;p58"/>
          <p:cNvSpPr txBox="1">
            <a:spLocks noGrp="1"/>
          </p:cNvSpPr>
          <p:nvPr>
            <p:ph type="sldNum" idx="12"/>
          </p:nvPr>
        </p:nvSpPr>
        <p:spPr>
          <a:xfrm>
            <a:off x="11543868" y="6494180"/>
            <a:ext cx="3428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38" name="Google Shape;838;p58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800">
                <a:solidFill>
                  <a:srgbClr val="929292"/>
                </a:solidFill>
              </a:rPr>
              <a:t>9</a:t>
            </a: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Computing Inc. All Rights Reserved</a:t>
            </a:r>
            <a:endParaRPr sz="8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389409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layout">
  <p:cSld name="Multi-use layout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9"/>
          <p:cNvSpPr/>
          <p:nvPr/>
        </p:nvSpPr>
        <p:spPr>
          <a:xfrm>
            <a:off x="0" y="6377940"/>
            <a:ext cx="815200" cy="4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9"/>
          <p:cNvSpPr txBox="1">
            <a:spLocks noGrp="1"/>
          </p:cNvSpPr>
          <p:nvPr>
            <p:ph type="body" idx="1"/>
          </p:nvPr>
        </p:nvSpPr>
        <p:spPr>
          <a:xfrm>
            <a:off x="403860" y="512763"/>
            <a:ext cx="114528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842" name="Google Shape;842;p59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843" name="Google Shape;843;p59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59"/>
          <p:cNvSpPr txBox="1">
            <a:spLocks noGrp="1"/>
          </p:cNvSpPr>
          <p:nvPr>
            <p:ph type="body" idx="2"/>
          </p:nvPr>
        </p:nvSpPr>
        <p:spPr>
          <a:xfrm>
            <a:off x="406083" y="1257617"/>
            <a:ext cx="114684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sz="2133" b="0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851" name="Google Shape;851;p59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852" name="Google Shape;852;p59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9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9" name="Google Shape;859;p59"/>
          <p:cNvSpPr txBox="1">
            <a:spLocks noGrp="1"/>
          </p:cNvSpPr>
          <p:nvPr>
            <p:ph type="sldNum" idx="12"/>
          </p:nvPr>
        </p:nvSpPr>
        <p:spPr>
          <a:xfrm>
            <a:off x="11543868" y="6494180"/>
            <a:ext cx="3428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60" name="Google Shape;860;p59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800">
                <a:solidFill>
                  <a:srgbClr val="929292"/>
                </a:solidFill>
              </a:rPr>
              <a:t>9</a:t>
            </a: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Computing Inc. All Rights Reserved</a:t>
            </a:r>
            <a:endParaRPr sz="8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553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50D42-245F-49B5-B1A4-8A973B0B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9AE0E5-0895-4C57-BFF0-3D79BC8DC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7E799-E226-4B91-968E-20C2FC508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A0137-C02D-4A76-876C-6F1EA208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02183-C974-44AD-8133-40BE7B34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D40EB-73AD-4AF3-B92F-97461C5E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8259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3" name="Google Shape;863;p60"/>
          <p:cNvGrpSpPr/>
          <p:nvPr/>
        </p:nvGrpSpPr>
        <p:grpSpPr>
          <a:xfrm>
            <a:off x="3712522" y="2415822"/>
            <a:ext cx="4111561" cy="967740"/>
            <a:chOff x="3712521" y="2686462"/>
            <a:chExt cx="4111561" cy="967740"/>
          </a:xfrm>
        </p:grpSpPr>
        <p:grpSp>
          <p:nvGrpSpPr>
            <p:cNvPr id="864" name="Google Shape;864;p60"/>
            <p:cNvGrpSpPr/>
            <p:nvPr/>
          </p:nvGrpSpPr>
          <p:grpSpPr>
            <a:xfrm>
              <a:off x="3712521" y="2686462"/>
              <a:ext cx="976876" cy="967740"/>
              <a:chOff x="3712521" y="2613084"/>
              <a:chExt cx="976876" cy="967740"/>
            </a:xfrm>
          </p:grpSpPr>
          <p:sp>
            <p:nvSpPr>
              <p:cNvPr id="865" name="Google Shape;865;p60"/>
              <p:cNvSpPr/>
              <p:nvPr/>
            </p:nvSpPr>
            <p:spPr>
              <a:xfrm>
                <a:off x="3712521" y="2910792"/>
                <a:ext cx="331970" cy="37384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77" extrusionOk="0">
                    <a:moveTo>
                      <a:pt x="245" y="152"/>
                    </a:moveTo>
                    <a:cubicBezTo>
                      <a:pt x="246" y="147"/>
                      <a:pt x="247" y="142"/>
                      <a:pt x="247" y="137"/>
                    </a:cubicBezTo>
                    <a:cubicBezTo>
                      <a:pt x="247" y="134"/>
                      <a:pt x="246" y="130"/>
                      <a:pt x="245" y="127"/>
                    </a:cubicBezTo>
                    <a:cubicBezTo>
                      <a:pt x="242" y="116"/>
                      <a:pt x="235" y="106"/>
                      <a:pt x="224" y="10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52" y="0"/>
                      <a:pt x="24" y="7"/>
                      <a:pt x="12" y="29"/>
                    </a:cubicBezTo>
                    <a:cubicBezTo>
                      <a:pt x="0" y="50"/>
                      <a:pt x="7" y="77"/>
                      <a:pt x="28" y="90"/>
                    </a:cubicBezTo>
                    <a:cubicBezTo>
                      <a:pt x="113" y="138"/>
                      <a:pt x="113" y="138"/>
                      <a:pt x="113" y="138"/>
                    </a:cubicBezTo>
                    <a:cubicBezTo>
                      <a:pt x="28" y="187"/>
                      <a:pt x="28" y="187"/>
                      <a:pt x="28" y="187"/>
                    </a:cubicBezTo>
                    <a:cubicBezTo>
                      <a:pt x="7" y="200"/>
                      <a:pt x="0" y="227"/>
                      <a:pt x="12" y="248"/>
                    </a:cubicBezTo>
                    <a:cubicBezTo>
                      <a:pt x="24" y="270"/>
                      <a:pt x="52" y="277"/>
                      <a:pt x="73" y="265"/>
                    </a:cubicBezTo>
                    <a:cubicBezTo>
                      <a:pt x="224" y="177"/>
                      <a:pt x="224" y="177"/>
                      <a:pt x="224" y="177"/>
                    </a:cubicBezTo>
                    <a:cubicBezTo>
                      <a:pt x="235" y="171"/>
                      <a:pt x="242" y="162"/>
                      <a:pt x="245" y="152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60"/>
              <p:cNvSpPr/>
              <p:nvPr/>
            </p:nvSpPr>
            <p:spPr>
              <a:xfrm>
                <a:off x="3820640" y="2613084"/>
                <a:ext cx="331209" cy="35709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65" extrusionOk="0">
                    <a:moveTo>
                      <a:pt x="28" y="171"/>
                    </a:moveTo>
                    <a:cubicBezTo>
                      <a:pt x="180" y="259"/>
                      <a:pt x="180" y="259"/>
                      <a:pt x="180" y="259"/>
                    </a:cubicBezTo>
                    <a:cubicBezTo>
                      <a:pt x="188" y="263"/>
                      <a:pt x="197" y="265"/>
                      <a:pt x="206" y="264"/>
                    </a:cubicBezTo>
                    <a:cubicBezTo>
                      <a:pt x="229" y="263"/>
                      <a:pt x="247" y="243"/>
                      <a:pt x="247" y="220"/>
                    </a:cubicBezTo>
                    <a:cubicBezTo>
                      <a:pt x="247" y="45"/>
                      <a:pt x="247" y="45"/>
                      <a:pt x="247" y="45"/>
                    </a:cubicBezTo>
                    <a:cubicBezTo>
                      <a:pt x="247" y="20"/>
                      <a:pt x="227" y="0"/>
                      <a:pt x="202" y="0"/>
                    </a:cubicBezTo>
                    <a:cubicBezTo>
                      <a:pt x="178" y="0"/>
                      <a:pt x="158" y="20"/>
                      <a:pt x="158" y="45"/>
                    </a:cubicBezTo>
                    <a:cubicBezTo>
                      <a:pt x="158" y="143"/>
                      <a:pt x="158" y="143"/>
                      <a:pt x="158" y="143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52" y="82"/>
                      <a:pt x="24" y="89"/>
                      <a:pt x="12" y="110"/>
                    </a:cubicBezTo>
                    <a:cubicBezTo>
                      <a:pt x="0" y="132"/>
                      <a:pt x="7" y="159"/>
                      <a:pt x="28" y="171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60"/>
              <p:cNvSpPr/>
              <p:nvPr/>
            </p:nvSpPr>
            <p:spPr>
              <a:xfrm>
                <a:off x="4250070" y="2613084"/>
                <a:ext cx="331970" cy="357097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65" extrusionOk="0">
                    <a:moveTo>
                      <a:pt x="41" y="264"/>
                    </a:moveTo>
                    <a:cubicBezTo>
                      <a:pt x="50" y="265"/>
                      <a:pt x="59" y="263"/>
                      <a:pt x="67" y="259"/>
                    </a:cubicBezTo>
                    <a:cubicBezTo>
                      <a:pt x="218" y="171"/>
                      <a:pt x="218" y="171"/>
                      <a:pt x="218" y="171"/>
                    </a:cubicBezTo>
                    <a:cubicBezTo>
                      <a:pt x="240" y="159"/>
                      <a:pt x="247" y="132"/>
                      <a:pt x="235" y="110"/>
                    </a:cubicBezTo>
                    <a:cubicBezTo>
                      <a:pt x="222" y="89"/>
                      <a:pt x="195" y="82"/>
                      <a:pt x="174" y="94"/>
                    </a:cubicBezTo>
                    <a:cubicBezTo>
                      <a:pt x="89" y="143"/>
                      <a:pt x="89" y="143"/>
                      <a:pt x="89" y="143"/>
                    </a:cubicBezTo>
                    <a:cubicBezTo>
                      <a:pt x="89" y="45"/>
                      <a:pt x="89" y="45"/>
                      <a:pt x="89" y="45"/>
                    </a:cubicBezTo>
                    <a:cubicBezTo>
                      <a:pt x="89" y="20"/>
                      <a:pt x="69" y="0"/>
                      <a:pt x="44" y="0"/>
                    </a:cubicBezTo>
                    <a:cubicBezTo>
                      <a:pt x="20" y="0"/>
                      <a:pt x="0" y="20"/>
                      <a:pt x="0" y="45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43"/>
                      <a:pt x="18" y="263"/>
                      <a:pt x="41" y="264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60"/>
              <p:cNvSpPr/>
              <p:nvPr/>
            </p:nvSpPr>
            <p:spPr>
              <a:xfrm>
                <a:off x="3820640" y="3225250"/>
                <a:ext cx="331209" cy="35557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64" extrusionOk="0">
                    <a:moveTo>
                      <a:pt x="206" y="0"/>
                    </a:moveTo>
                    <a:cubicBezTo>
                      <a:pt x="197" y="0"/>
                      <a:pt x="188" y="2"/>
                      <a:pt x="180" y="6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7" y="106"/>
                      <a:pt x="0" y="133"/>
                      <a:pt x="12" y="155"/>
                    </a:cubicBezTo>
                    <a:cubicBezTo>
                      <a:pt x="24" y="176"/>
                      <a:pt x="52" y="183"/>
                      <a:pt x="73" y="171"/>
                    </a:cubicBezTo>
                    <a:cubicBezTo>
                      <a:pt x="158" y="122"/>
                      <a:pt x="158" y="122"/>
                      <a:pt x="158" y="122"/>
                    </a:cubicBezTo>
                    <a:cubicBezTo>
                      <a:pt x="158" y="220"/>
                      <a:pt x="158" y="220"/>
                      <a:pt x="158" y="220"/>
                    </a:cubicBezTo>
                    <a:cubicBezTo>
                      <a:pt x="158" y="244"/>
                      <a:pt x="178" y="264"/>
                      <a:pt x="202" y="264"/>
                    </a:cubicBezTo>
                    <a:cubicBezTo>
                      <a:pt x="227" y="264"/>
                      <a:pt x="247" y="244"/>
                      <a:pt x="247" y="220"/>
                    </a:cubicBezTo>
                    <a:cubicBezTo>
                      <a:pt x="247" y="45"/>
                      <a:pt x="247" y="45"/>
                      <a:pt x="247" y="45"/>
                    </a:cubicBezTo>
                    <a:cubicBezTo>
                      <a:pt x="247" y="21"/>
                      <a:pt x="229" y="2"/>
                      <a:pt x="206" y="0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60"/>
              <p:cNvSpPr/>
              <p:nvPr/>
            </p:nvSpPr>
            <p:spPr>
              <a:xfrm>
                <a:off x="4089414" y="2985409"/>
                <a:ext cx="223852" cy="224613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67" extrusionOk="0">
                    <a:moveTo>
                      <a:pt x="167" y="93"/>
                    </a:moveTo>
                    <a:cubicBezTo>
                      <a:pt x="167" y="88"/>
                      <a:pt x="167" y="88"/>
                      <a:pt x="167" y="88"/>
                    </a:cubicBezTo>
                    <a:cubicBezTo>
                      <a:pt x="167" y="85"/>
                      <a:pt x="167" y="81"/>
                      <a:pt x="167" y="79"/>
                    </a:cubicBezTo>
                    <a:cubicBezTo>
                      <a:pt x="167" y="74"/>
                      <a:pt x="167" y="74"/>
                      <a:pt x="167" y="74"/>
                    </a:cubicBezTo>
                    <a:cubicBezTo>
                      <a:pt x="167" y="72"/>
                      <a:pt x="165" y="68"/>
                      <a:pt x="163" y="66"/>
                    </a:cubicBezTo>
                    <a:cubicBezTo>
                      <a:pt x="101" y="3"/>
                      <a:pt x="101" y="3"/>
                      <a:pt x="101" y="3"/>
                    </a:cubicBezTo>
                    <a:cubicBezTo>
                      <a:pt x="99" y="1"/>
                      <a:pt x="95" y="0"/>
                      <a:pt x="93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5" y="0"/>
                      <a:pt x="81" y="0"/>
                      <a:pt x="79" y="0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2" y="0"/>
                      <a:pt x="68" y="1"/>
                      <a:pt x="66" y="3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1" y="68"/>
                      <a:pt x="0" y="72"/>
                      <a:pt x="0" y="7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81"/>
                      <a:pt x="0" y="85"/>
                      <a:pt x="0" y="88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5"/>
                      <a:pt x="1" y="99"/>
                      <a:pt x="3" y="101"/>
                    </a:cubicBezTo>
                    <a:cubicBezTo>
                      <a:pt x="66" y="163"/>
                      <a:pt x="66" y="163"/>
                      <a:pt x="66" y="163"/>
                    </a:cubicBezTo>
                    <a:cubicBezTo>
                      <a:pt x="68" y="165"/>
                      <a:pt x="72" y="167"/>
                      <a:pt x="74" y="167"/>
                    </a:cubicBezTo>
                    <a:cubicBezTo>
                      <a:pt x="79" y="167"/>
                      <a:pt x="79" y="167"/>
                      <a:pt x="79" y="167"/>
                    </a:cubicBezTo>
                    <a:cubicBezTo>
                      <a:pt x="81" y="167"/>
                      <a:pt x="85" y="167"/>
                      <a:pt x="88" y="167"/>
                    </a:cubicBezTo>
                    <a:cubicBezTo>
                      <a:pt x="93" y="167"/>
                      <a:pt x="93" y="167"/>
                      <a:pt x="93" y="167"/>
                    </a:cubicBezTo>
                    <a:cubicBezTo>
                      <a:pt x="95" y="167"/>
                      <a:pt x="99" y="165"/>
                      <a:pt x="101" y="163"/>
                    </a:cubicBezTo>
                    <a:cubicBezTo>
                      <a:pt x="163" y="101"/>
                      <a:pt x="163" y="101"/>
                      <a:pt x="163" y="101"/>
                    </a:cubicBezTo>
                    <a:cubicBezTo>
                      <a:pt x="165" y="99"/>
                      <a:pt x="167" y="95"/>
                      <a:pt x="167" y="93"/>
                    </a:cubicBezTo>
                    <a:moveTo>
                      <a:pt x="113" y="84"/>
                    </a:moveTo>
                    <a:cubicBezTo>
                      <a:pt x="113" y="86"/>
                      <a:pt x="112" y="90"/>
                      <a:pt x="110" y="92"/>
                    </a:cubicBezTo>
                    <a:cubicBezTo>
                      <a:pt x="92" y="110"/>
                      <a:pt x="92" y="110"/>
                      <a:pt x="92" y="110"/>
                    </a:cubicBezTo>
                    <a:cubicBezTo>
                      <a:pt x="90" y="112"/>
                      <a:pt x="86" y="113"/>
                      <a:pt x="84" y="113"/>
                    </a:cubicBezTo>
                    <a:cubicBezTo>
                      <a:pt x="83" y="113"/>
                      <a:pt x="83" y="113"/>
                      <a:pt x="83" y="113"/>
                    </a:cubicBezTo>
                    <a:cubicBezTo>
                      <a:pt x="80" y="113"/>
                      <a:pt x="77" y="112"/>
                      <a:pt x="75" y="110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55" y="90"/>
                      <a:pt x="54" y="86"/>
                      <a:pt x="54" y="84"/>
                    </a:cubicBezTo>
                    <a:cubicBezTo>
                      <a:pt x="54" y="84"/>
                      <a:pt x="54" y="83"/>
                      <a:pt x="54" y="83"/>
                    </a:cubicBezTo>
                    <a:cubicBezTo>
                      <a:pt x="54" y="81"/>
                      <a:pt x="55" y="77"/>
                      <a:pt x="57" y="75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7" y="55"/>
                      <a:pt x="80" y="54"/>
                      <a:pt x="83" y="54"/>
                    </a:cubicBezTo>
                    <a:cubicBezTo>
                      <a:pt x="83" y="54"/>
                      <a:pt x="83" y="54"/>
                      <a:pt x="84" y="54"/>
                    </a:cubicBezTo>
                    <a:cubicBezTo>
                      <a:pt x="86" y="54"/>
                      <a:pt x="90" y="55"/>
                      <a:pt x="92" y="57"/>
                    </a:cubicBezTo>
                    <a:cubicBezTo>
                      <a:pt x="110" y="75"/>
                      <a:pt x="110" y="75"/>
                      <a:pt x="110" y="75"/>
                    </a:cubicBezTo>
                    <a:cubicBezTo>
                      <a:pt x="112" y="77"/>
                      <a:pt x="113" y="81"/>
                      <a:pt x="113" y="83"/>
                    </a:cubicBezTo>
                    <a:cubicBezTo>
                      <a:pt x="113" y="83"/>
                      <a:pt x="113" y="84"/>
                      <a:pt x="113" y="84"/>
                    </a:cubicBezTo>
                    <a:close/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60"/>
              <p:cNvSpPr/>
              <p:nvPr/>
            </p:nvSpPr>
            <p:spPr>
              <a:xfrm>
                <a:off x="4250070" y="3225250"/>
                <a:ext cx="331970" cy="355574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64" extrusionOk="0">
                    <a:moveTo>
                      <a:pt x="218" y="94"/>
                    </a:moveTo>
                    <a:cubicBezTo>
                      <a:pt x="67" y="6"/>
                      <a:pt x="67" y="6"/>
                      <a:pt x="67" y="6"/>
                    </a:cubicBezTo>
                    <a:cubicBezTo>
                      <a:pt x="59" y="2"/>
                      <a:pt x="50" y="0"/>
                      <a:pt x="41" y="0"/>
                    </a:cubicBezTo>
                    <a:cubicBezTo>
                      <a:pt x="18" y="2"/>
                      <a:pt x="0" y="21"/>
                      <a:pt x="0" y="45"/>
                    </a:cubicBezTo>
                    <a:cubicBezTo>
                      <a:pt x="0" y="220"/>
                      <a:pt x="0" y="220"/>
                      <a:pt x="0" y="220"/>
                    </a:cubicBezTo>
                    <a:cubicBezTo>
                      <a:pt x="0" y="244"/>
                      <a:pt x="20" y="264"/>
                      <a:pt x="44" y="264"/>
                    </a:cubicBezTo>
                    <a:cubicBezTo>
                      <a:pt x="69" y="264"/>
                      <a:pt x="89" y="244"/>
                      <a:pt x="89" y="220"/>
                    </a:cubicBezTo>
                    <a:cubicBezTo>
                      <a:pt x="89" y="122"/>
                      <a:pt x="89" y="122"/>
                      <a:pt x="89" y="122"/>
                    </a:cubicBezTo>
                    <a:cubicBezTo>
                      <a:pt x="174" y="171"/>
                      <a:pt x="174" y="171"/>
                      <a:pt x="174" y="171"/>
                    </a:cubicBezTo>
                    <a:cubicBezTo>
                      <a:pt x="195" y="183"/>
                      <a:pt x="222" y="176"/>
                      <a:pt x="235" y="155"/>
                    </a:cubicBezTo>
                    <a:cubicBezTo>
                      <a:pt x="247" y="133"/>
                      <a:pt x="240" y="106"/>
                      <a:pt x="218" y="94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60"/>
              <p:cNvSpPr/>
              <p:nvPr/>
            </p:nvSpPr>
            <p:spPr>
              <a:xfrm>
                <a:off x="4357427" y="2910792"/>
                <a:ext cx="331970" cy="373848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77" extrusionOk="0">
                    <a:moveTo>
                      <a:pt x="218" y="187"/>
                    </a:moveTo>
                    <a:cubicBezTo>
                      <a:pt x="134" y="138"/>
                      <a:pt x="134" y="138"/>
                      <a:pt x="134" y="138"/>
                    </a:cubicBezTo>
                    <a:cubicBezTo>
                      <a:pt x="218" y="90"/>
                      <a:pt x="218" y="90"/>
                      <a:pt x="218" y="90"/>
                    </a:cubicBezTo>
                    <a:cubicBezTo>
                      <a:pt x="240" y="77"/>
                      <a:pt x="247" y="50"/>
                      <a:pt x="235" y="29"/>
                    </a:cubicBezTo>
                    <a:cubicBezTo>
                      <a:pt x="222" y="7"/>
                      <a:pt x="195" y="0"/>
                      <a:pt x="174" y="12"/>
                    </a:cubicBezTo>
                    <a:cubicBezTo>
                      <a:pt x="22" y="100"/>
                      <a:pt x="22" y="100"/>
                      <a:pt x="22" y="100"/>
                    </a:cubicBezTo>
                    <a:cubicBezTo>
                      <a:pt x="12" y="106"/>
                      <a:pt x="5" y="116"/>
                      <a:pt x="2" y="127"/>
                    </a:cubicBezTo>
                    <a:cubicBezTo>
                      <a:pt x="1" y="130"/>
                      <a:pt x="0" y="134"/>
                      <a:pt x="0" y="137"/>
                    </a:cubicBezTo>
                    <a:cubicBezTo>
                      <a:pt x="0" y="142"/>
                      <a:pt x="1" y="147"/>
                      <a:pt x="2" y="152"/>
                    </a:cubicBezTo>
                    <a:cubicBezTo>
                      <a:pt x="5" y="162"/>
                      <a:pt x="12" y="171"/>
                      <a:pt x="22" y="177"/>
                    </a:cubicBezTo>
                    <a:cubicBezTo>
                      <a:pt x="174" y="265"/>
                      <a:pt x="174" y="265"/>
                      <a:pt x="174" y="265"/>
                    </a:cubicBezTo>
                    <a:cubicBezTo>
                      <a:pt x="195" y="277"/>
                      <a:pt x="222" y="270"/>
                      <a:pt x="235" y="248"/>
                    </a:cubicBezTo>
                    <a:cubicBezTo>
                      <a:pt x="247" y="227"/>
                      <a:pt x="240" y="200"/>
                      <a:pt x="218" y="187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2" name="Google Shape;872;p60"/>
            <p:cNvGrpSpPr/>
            <p:nvPr/>
          </p:nvGrpSpPr>
          <p:grpSpPr>
            <a:xfrm>
              <a:off x="4829495" y="2834935"/>
              <a:ext cx="2994587" cy="523082"/>
              <a:chOff x="4829495" y="2761557"/>
              <a:chExt cx="2994587" cy="523082"/>
            </a:xfrm>
          </p:grpSpPr>
          <p:sp>
            <p:nvSpPr>
              <p:cNvPr id="873" name="Google Shape;873;p60"/>
              <p:cNvSpPr/>
              <p:nvPr/>
            </p:nvSpPr>
            <p:spPr>
              <a:xfrm>
                <a:off x="4829495" y="2913837"/>
                <a:ext cx="261922" cy="369279"/>
              </a:xfrm>
              <a:custGeom>
                <a:avLst/>
                <a:gdLst/>
                <a:ahLst/>
                <a:cxnLst/>
                <a:rect l="l" t="t" r="r" b="b"/>
                <a:pathLst>
                  <a:path w="195" h="274" extrusionOk="0">
                    <a:moveTo>
                      <a:pt x="186" y="161"/>
                    </a:moveTo>
                    <a:cubicBezTo>
                      <a:pt x="178" y="147"/>
                      <a:pt x="165" y="138"/>
                      <a:pt x="150" y="131"/>
                    </a:cubicBezTo>
                    <a:cubicBezTo>
                      <a:pt x="135" y="123"/>
                      <a:pt x="118" y="118"/>
                      <a:pt x="101" y="113"/>
                    </a:cubicBezTo>
                    <a:cubicBezTo>
                      <a:pt x="85" y="107"/>
                      <a:pt x="69" y="103"/>
                      <a:pt x="58" y="97"/>
                    </a:cubicBezTo>
                    <a:cubicBezTo>
                      <a:pt x="52" y="94"/>
                      <a:pt x="47" y="91"/>
                      <a:pt x="45" y="87"/>
                    </a:cubicBezTo>
                    <a:cubicBezTo>
                      <a:pt x="42" y="83"/>
                      <a:pt x="40" y="80"/>
                      <a:pt x="40" y="75"/>
                    </a:cubicBezTo>
                    <a:cubicBezTo>
                      <a:pt x="40" y="68"/>
                      <a:pt x="42" y="62"/>
                      <a:pt x="45" y="57"/>
                    </a:cubicBezTo>
                    <a:cubicBezTo>
                      <a:pt x="51" y="50"/>
                      <a:pt x="59" y="44"/>
                      <a:pt x="68" y="41"/>
                    </a:cubicBezTo>
                    <a:cubicBezTo>
                      <a:pt x="78" y="37"/>
                      <a:pt x="88" y="35"/>
                      <a:pt x="95" y="35"/>
                    </a:cubicBezTo>
                    <a:cubicBezTo>
                      <a:pt x="116" y="35"/>
                      <a:pt x="129" y="42"/>
                      <a:pt x="140" y="49"/>
                    </a:cubicBezTo>
                    <a:cubicBezTo>
                      <a:pt x="145" y="53"/>
                      <a:pt x="149" y="57"/>
                      <a:pt x="153" y="60"/>
                    </a:cubicBezTo>
                    <a:cubicBezTo>
                      <a:pt x="155" y="62"/>
                      <a:pt x="157" y="63"/>
                      <a:pt x="159" y="64"/>
                    </a:cubicBezTo>
                    <a:cubicBezTo>
                      <a:pt x="162" y="65"/>
                      <a:pt x="164" y="66"/>
                      <a:pt x="167" y="66"/>
                    </a:cubicBezTo>
                    <a:cubicBezTo>
                      <a:pt x="169" y="66"/>
                      <a:pt x="170" y="66"/>
                      <a:pt x="172" y="65"/>
                    </a:cubicBezTo>
                    <a:cubicBezTo>
                      <a:pt x="174" y="64"/>
                      <a:pt x="175" y="63"/>
                      <a:pt x="176" y="62"/>
                    </a:cubicBezTo>
                    <a:cubicBezTo>
                      <a:pt x="178" y="61"/>
                      <a:pt x="179" y="59"/>
                      <a:pt x="180" y="58"/>
                    </a:cubicBezTo>
                    <a:cubicBezTo>
                      <a:pt x="181" y="56"/>
                      <a:pt x="181" y="54"/>
                      <a:pt x="181" y="52"/>
                    </a:cubicBezTo>
                    <a:cubicBezTo>
                      <a:pt x="181" y="49"/>
                      <a:pt x="180" y="46"/>
                      <a:pt x="178" y="43"/>
                    </a:cubicBezTo>
                    <a:cubicBezTo>
                      <a:pt x="175" y="38"/>
                      <a:pt x="171" y="33"/>
                      <a:pt x="166" y="28"/>
                    </a:cubicBezTo>
                    <a:cubicBezTo>
                      <a:pt x="157" y="21"/>
                      <a:pt x="147" y="14"/>
                      <a:pt x="135" y="8"/>
                    </a:cubicBezTo>
                    <a:cubicBezTo>
                      <a:pt x="123" y="3"/>
                      <a:pt x="111" y="0"/>
                      <a:pt x="99" y="0"/>
                    </a:cubicBezTo>
                    <a:cubicBezTo>
                      <a:pt x="71" y="0"/>
                      <a:pt x="48" y="6"/>
                      <a:pt x="31" y="17"/>
                    </a:cubicBezTo>
                    <a:cubicBezTo>
                      <a:pt x="22" y="23"/>
                      <a:pt x="15" y="30"/>
                      <a:pt x="9" y="39"/>
                    </a:cubicBezTo>
                    <a:cubicBezTo>
                      <a:pt x="4" y="48"/>
                      <a:pt x="0" y="60"/>
                      <a:pt x="0" y="74"/>
                    </a:cubicBezTo>
                    <a:cubicBezTo>
                      <a:pt x="0" y="75"/>
                      <a:pt x="0" y="76"/>
                      <a:pt x="0" y="76"/>
                    </a:cubicBezTo>
                    <a:cubicBezTo>
                      <a:pt x="0" y="91"/>
                      <a:pt x="5" y="102"/>
                      <a:pt x="12" y="112"/>
                    </a:cubicBezTo>
                    <a:cubicBezTo>
                      <a:pt x="23" y="125"/>
                      <a:pt x="39" y="134"/>
                      <a:pt x="55" y="140"/>
                    </a:cubicBezTo>
                    <a:cubicBezTo>
                      <a:pt x="71" y="146"/>
                      <a:pt x="87" y="149"/>
                      <a:pt x="97" y="152"/>
                    </a:cubicBezTo>
                    <a:cubicBezTo>
                      <a:pt x="111" y="157"/>
                      <a:pt x="126" y="162"/>
                      <a:pt x="137" y="169"/>
                    </a:cubicBezTo>
                    <a:cubicBezTo>
                      <a:pt x="142" y="172"/>
                      <a:pt x="147" y="176"/>
                      <a:pt x="150" y="180"/>
                    </a:cubicBezTo>
                    <a:cubicBezTo>
                      <a:pt x="153" y="184"/>
                      <a:pt x="154" y="189"/>
                      <a:pt x="155" y="194"/>
                    </a:cubicBezTo>
                    <a:cubicBezTo>
                      <a:pt x="155" y="195"/>
                      <a:pt x="155" y="195"/>
                      <a:pt x="155" y="195"/>
                    </a:cubicBezTo>
                    <a:cubicBezTo>
                      <a:pt x="154" y="203"/>
                      <a:pt x="152" y="209"/>
                      <a:pt x="148" y="214"/>
                    </a:cubicBezTo>
                    <a:cubicBezTo>
                      <a:pt x="142" y="222"/>
                      <a:pt x="133" y="228"/>
                      <a:pt x="123" y="232"/>
                    </a:cubicBezTo>
                    <a:cubicBezTo>
                      <a:pt x="112" y="235"/>
                      <a:pt x="102" y="237"/>
                      <a:pt x="95" y="237"/>
                    </a:cubicBezTo>
                    <a:cubicBezTo>
                      <a:pt x="71" y="237"/>
                      <a:pt x="54" y="231"/>
                      <a:pt x="43" y="225"/>
                    </a:cubicBezTo>
                    <a:cubicBezTo>
                      <a:pt x="37" y="222"/>
                      <a:pt x="32" y="219"/>
                      <a:pt x="28" y="217"/>
                    </a:cubicBezTo>
                    <a:cubicBezTo>
                      <a:pt x="26" y="216"/>
                      <a:pt x="24" y="214"/>
                      <a:pt x="22" y="214"/>
                    </a:cubicBezTo>
                    <a:cubicBezTo>
                      <a:pt x="19" y="213"/>
                      <a:pt x="17" y="212"/>
                      <a:pt x="15" y="212"/>
                    </a:cubicBezTo>
                    <a:cubicBezTo>
                      <a:pt x="13" y="212"/>
                      <a:pt x="12" y="212"/>
                      <a:pt x="10" y="213"/>
                    </a:cubicBezTo>
                    <a:cubicBezTo>
                      <a:pt x="9" y="214"/>
                      <a:pt x="7" y="215"/>
                      <a:pt x="6" y="216"/>
                    </a:cubicBezTo>
                    <a:cubicBezTo>
                      <a:pt x="4" y="217"/>
                      <a:pt x="3" y="219"/>
                      <a:pt x="2" y="221"/>
                    </a:cubicBezTo>
                    <a:cubicBezTo>
                      <a:pt x="1" y="223"/>
                      <a:pt x="0" y="225"/>
                      <a:pt x="0" y="227"/>
                    </a:cubicBezTo>
                    <a:cubicBezTo>
                      <a:pt x="0" y="231"/>
                      <a:pt x="2" y="234"/>
                      <a:pt x="4" y="237"/>
                    </a:cubicBezTo>
                    <a:cubicBezTo>
                      <a:pt x="7" y="242"/>
                      <a:pt x="11" y="246"/>
                      <a:pt x="17" y="250"/>
                    </a:cubicBezTo>
                    <a:cubicBezTo>
                      <a:pt x="23" y="254"/>
                      <a:pt x="30" y="257"/>
                      <a:pt x="38" y="261"/>
                    </a:cubicBezTo>
                    <a:cubicBezTo>
                      <a:pt x="55" y="269"/>
                      <a:pt x="78" y="274"/>
                      <a:pt x="95" y="274"/>
                    </a:cubicBezTo>
                    <a:cubicBezTo>
                      <a:pt x="95" y="274"/>
                      <a:pt x="95" y="274"/>
                      <a:pt x="95" y="274"/>
                    </a:cubicBezTo>
                    <a:cubicBezTo>
                      <a:pt x="121" y="274"/>
                      <a:pt x="144" y="268"/>
                      <a:pt x="164" y="254"/>
                    </a:cubicBezTo>
                    <a:cubicBezTo>
                      <a:pt x="164" y="254"/>
                      <a:pt x="164" y="254"/>
                      <a:pt x="164" y="254"/>
                    </a:cubicBezTo>
                    <a:cubicBezTo>
                      <a:pt x="164" y="254"/>
                      <a:pt x="164" y="254"/>
                      <a:pt x="164" y="254"/>
                    </a:cubicBezTo>
                    <a:cubicBezTo>
                      <a:pt x="183" y="239"/>
                      <a:pt x="195" y="218"/>
                      <a:pt x="195" y="194"/>
                    </a:cubicBezTo>
                    <a:cubicBezTo>
                      <a:pt x="195" y="181"/>
                      <a:pt x="191" y="170"/>
                      <a:pt x="186" y="161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60"/>
              <p:cNvSpPr/>
              <p:nvPr/>
            </p:nvSpPr>
            <p:spPr>
              <a:xfrm>
                <a:off x="5146238" y="2915360"/>
                <a:ext cx="302276" cy="367756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73" extrusionOk="0">
                    <a:moveTo>
                      <a:pt x="113" y="0"/>
                    </a:moveTo>
                    <a:cubicBezTo>
                      <a:pt x="84" y="0"/>
                      <a:pt x="57" y="11"/>
                      <a:pt x="37" y="29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7" y="13"/>
                      <a:pt x="35" y="9"/>
                      <a:pt x="32" y="5"/>
                    </a:cubicBezTo>
                    <a:cubicBezTo>
                      <a:pt x="29" y="2"/>
                      <a:pt x="24" y="0"/>
                      <a:pt x="19" y="0"/>
                    </a:cubicBezTo>
                    <a:cubicBezTo>
                      <a:pt x="13" y="0"/>
                      <a:pt x="9" y="2"/>
                      <a:pt x="5" y="5"/>
                    </a:cubicBezTo>
                    <a:cubicBezTo>
                      <a:pt x="2" y="9"/>
                      <a:pt x="0" y="13"/>
                      <a:pt x="0" y="18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1" y="261"/>
                      <a:pt x="1" y="261"/>
                      <a:pt x="1" y="261"/>
                    </a:cubicBezTo>
                    <a:cubicBezTo>
                      <a:pt x="1" y="261"/>
                      <a:pt x="1" y="261"/>
                      <a:pt x="1" y="261"/>
                    </a:cubicBezTo>
                    <a:cubicBezTo>
                      <a:pt x="1" y="262"/>
                      <a:pt x="2" y="263"/>
                      <a:pt x="2" y="264"/>
                    </a:cubicBezTo>
                    <a:cubicBezTo>
                      <a:pt x="5" y="268"/>
                      <a:pt x="9" y="272"/>
                      <a:pt x="14" y="273"/>
                    </a:cubicBezTo>
                    <a:cubicBezTo>
                      <a:pt x="15" y="273"/>
                      <a:pt x="15" y="273"/>
                      <a:pt x="15" y="273"/>
                    </a:cubicBezTo>
                    <a:cubicBezTo>
                      <a:pt x="19" y="273"/>
                      <a:pt x="19" y="273"/>
                      <a:pt x="19" y="273"/>
                    </a:cubicBezTo>
                    <a:cubicBezTo>
                      <a:pt x="21" y="273"/>
                      <a:pt x="24" y="273"/>
                      <a:pt x="27" y="272"/>
                    </a:cubicBezTo>
                    <a:cubicBezTo>
                      <a:pt x="29" y="271"/>
                      <a:pt x="31" y="269"/>
                      <a:pt x="32" y="267"/>
                    </a:cubicBezTo>
                    <a:cubicBezTo>
                      <a:pt x="33" y="267"/>
                      <a:pt x="33" y="267"/>
                      <a:pt x="33" y="267"/>
                    </a:cubicBezTo>
                    <a:cubicBezTo>
                      <a:pt x="33" y="267"/>
                      <a:pt x="33" y="266"/>
                      <a:pt x="33" y="266"/>
                    </a:cubicBezTo>
                    <a:cubicBezTo>
                      <a:pt x="33" y="266"/>
                      <a:pt x="33" y="266"/>
                      <a:pt x="33" y="266"/>
                    </a:cubicBezTo>
                    <a:cubicBezTo>
                      <a:pt x="34" y="265"/>
                      <a:pt x="35" y="263"/>
                      <a:pt x="36" y="262"/>
                    </a:cubicBezTo>
                    <a:cubicBezTo>
                      <a:pt x="36" y="261"/>
                      <a:pt x="36" y="259"/>
                      <a:pt x="37" y="258"/>
                    </a:cubicBezTo>
                    <a:cubicBezTo>
                      <a:pt x="37" y="258"/>
                      <a:pt x="37" y="258"/>
                      <a:pt x="37" y="258"/>
                    </a:cubicBezTo>
                    <a:cubicBezTo>
                      <a:pt x="37" y="112"/>
                      <a:pt x="37" y="112"/>
                      <a:pt x="37" y="112"/>
                    </a:cubicBezTo>
                    <a:cubicBezTo>
                      <a:pt x="37" y="91"/>
                      <a:pt x="46" y="73"/>
                      <a:pt x="60" y="59"/>
                    </a:cubicBezTo>
                    <a:cubicBezTo>
                      <a:pt x="73" y="45"/>
                      <a:pt x="92" y="37"/>
                      <a:pt x="113" y="37"/>
                    </a:cubicBezTo>
                    <a:cubicBezTo>
                      <a:pt x="134" y="37"/>
                      <a:pt x="152" y="45"/>
                      <a:pt x="166" y="59"/>
                    </a:cubicBezTo>
                    <a:cubicBezTo>
                      <a:pt x="180" y="73"/>
                      <a:pt x="188" y="91"/>
                      <a:pt x="188" y="112"/>
                    </a:cubicBezTo>
                    <a:cubicBezTo>
                      <a:pt x="188" y="255"/>
                      <a:pt x="188" y="255"/>
                      <a:pt x="188" y="255"/>
                    </a:cubicBezTo>
                    <a:cubicBezTo>
                      <a:pt x="188" y="260"/>
                      <a:pt x="190" y="265"/>
                      <a:pt x="194" y="268"/>
                    </a:cubicBezTo>
                    <a:cubicBezTo>
                      <a:pt x="197" y="271"/>
                      <a:pt x="202" y="273"/>
                      <a:pt x="207" y="273"/>
                    </a:cubicBezTo>
                    <a:cubicBezTo>
                      <a:pt x="212" y="273"/>
                      <a:pt x="216" y="271"/>
                      <a:pt x="220" y="268"/>
                    </a:cubicBezTo>
                    <a:cubicBezTo>
                      <a:pt x="223" y="265"/>
                      <a:pt x="225" y="260"/>
                      <a:pt x="225" y="255"/>
                    </a:cubicBezTo>
                    <a:cubicBezTo>
                      <a:pt x="225" y="112"/>
                      <a:pt x="225" y="112"/>
                      <a:pt x="225" y="112"/>
                    </a:cubicBezTo>
                    <a:cubicBezTo>
                      <a:pt x="225" y="50"/>
                      <a:pt x="175" y="0"/>
                      <a:pt x="113" y="0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60"/>
              <p:cNvSpPr/>
              <p:nvPr/>
            </p:nvSpPr>
            <p:spPr>
              <a:xfrm>
                <a:off x="7466985" y="2913837"/>
                <a:ext cx="357097" cy="369279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74" extrusionOk="0">
                    <a:moveTo>
                      <a:pt x="266" y="128"/>
                    </a:moveTo>
                    <a:cubicBezTo>
                      <a:pt x="263" y="92"/>
                      <a:pt x="248" y="60"/>
                      <a:pt x="224" y="37"/>
                    </a:cubicBezTo>
                    <a:cubicBezTo>
                      <a:pt x="201" y="14"/>
                      <a:pt x="169" y="0"/>
                      <a:pt x="134" y="0"/>
                    </a:cubicBezTo>
                    <a:cubicBezTo>
                      <a:pt x="96" y="0"/>
                      <a:pt x="63" y="15"/>
                      <a:pt x="39" y="40"/>
                    </a:cubicBezTo>
                    <a:cubicBezTo>
                      <a:pt x="15" y="65"/>
                      <a:pt x="0" y="100"/>
                      <a:pt x="0" y="138"/>
                    </a:cubicBezTo>
                    <a:cubicBezTo>
                      <a:pt x="0" y="175"/>
                      <a:pt x="15" y="209"/>
                      <a:pt x="39" y="234"/>
                    </a:cubicBezTo>
                    <a:cubicBezTo>
                      <a:pt x="63" y="259"/>
                      <a:pt x="96" y="274"/>
                      <a:pt x="133" y="274"/>
                    </a:cubicBezTo>
                    <a:cubicBezTo>
                      <a:pt x="145" y="274"/>
                      <a:pt x="145" y="274"/>
                      <a:pt x="145" y="274"/>
                    </a:cubicBezTo>
                    <a:cubicBezTo>
                      <a:pt x="169" y="274"/>
                      <a:pt x="191" y="267"/>
                      <a:pt x="210" y="254"/>
                    </a:cubicBezTo>
                    <a:cubicBezTo>
                      <a:pt x="229" y="242"/>
                      <a:pt x="245" y="225"/>
                      <a:pt x="256" y="206"/>
                    </a:cubicBezTo>
                    <a:cubicBezTo>
                      <a:pt x="256" y="206"/>
                      <a:pt x="256" y="206"/>
                      <a:pt x="256" y="206"/>
                    </a:cubicBezTo>
                    <a:cubicBezTo>
                      <a:pt x="256" y="206"/>
                      <a:pt x="256" y="206"/>
                      <a:pt x="256" y="206"/>
                    </a:cubicBezTo>
                    <a:cubicBezTo>
                      <a:pt x="258" y="203"/>
                      <a:pt x="259" y="200"/>
                      <a:pt x="259" y="197"/>
                    </a:cubicBezTo>
                    <a:cubicBezTo>
                      <a:pt x="259" y="190"/>
                      <a:pt x="256" y="184"/>
                      <a:pt x="250" y="180"/>
                    </a:cubicBezTo>
                    <a:cubicBezTo>
                      <a:pt x="250" y="180"/>
                      <a:pt x="250" y="180"/>
                      <a:pt x="250" y="180"/>
                    </a:cubicBezTo>
                    <a:cubicBezTo>
                      <a:pt x="250" y="180"/>
                      <a:pt x="250" y="180"/>
                      <a:pt x="250" y="180"/>
                    </a:cubicBezTo>
                    <a:cubicBezTo>
                      <a:pt x="247" y="178"/>
                      <a:pt x="244" y="178"/>
                      <a:pt x="241" y="178"/>
                    </a:cubicBezTo>
                    <a:cubicBezTo>
                      <a:pt x="238" y="178"/>
                      <a:pt x="235" y="178"/>
                      <a:pt x="232" y="180"/>
                    </a:cubicBezTo>
                    <a:cubicBezTo>
                      <a:pt x="229" y="181"/>
                      <a:pt x="227" y="183"/>
                      <a:pt x="225" y="186"/>
                    </a:cubicBezTo>
                    <a:cubicBezTo>
                      <a:pt x="216" y="200"/>
                      <a:pt x="205" y="213"/>
                      <a:pt x="191" y="222"/>
                    </a:cubicBezTo>
                    <a:cubicBezTo>
                      <a:pt x="177" y="232"/>
                      <a:pt x="161" y="237"/>
                      <a:pt x="145" y="237"/>
                    </a:cubicBezTo>
                    <a:cubicBezTo>
                      <a:pt x="133" y="237"/>
                      <a:pt x="133" y="237"/>
                      <a:pt x="133" y="237"/>
                    </a:cubicBezTo>
                    <a:cubicBezTo>
                      <a:pt x="84" y="237"/>
                      <a:pt x="43" y="199"/>
                      <a:pt x="38" y="148"/>
                    </a:cubicBezTo>
                    <a:cubicBezTo>
                      <a:pt x="247" y="148"/>
                      <a:pt x="247" y="148"/>
                      <a:pt x="247" y="148"/>
                    </a:cubicBezTo>
                    <a:cubicBezTo>
                      <a:pt x="252" y="148"/>
                      <a:pt x="257" y="146"/>
                      <a:pt x="260" y="143"/>
                    </a:cubicBezTo>
                    <a:cubicBezTo>
                      <a:pt x="264" y="140"/>
                      <a:pt x="266" y="135"/>
                      <a:pt x="266" y="130"/>
                    </a:cubicBezTo>
                    <a:cubicBezTo>
                      <a:pt x="266" y="128"/>
                      <a:pt x="266" y="128"/>
                      <a:pt x="266" y="128"/>
                    </a:cubicBezTo>
                    <a:cubicBezTo>
                      <a:pt x="266" y="128"/>
                      <a:pt x="266" y="128"/>
                      <a:pt x="266" y="128"/>
                    </a:cubicBezTo>
                    <a:moveTo>
                      <a:pt x="40" y="111"/>
                    </a:moveTo>
                    <a:cubicBezTo>
                      <a:pt x="52" y="67"/>
                      <a:pt x="89" y="37"/>
                      <a:pt x="134" y="37"/>
                    </a:cubicBezTo>
                    <a:cubicBezTo>
                      <a:pt x="177" y="37"/>
                      <a:pt x="214" y="68"/>
                      <a:pt x="225" y="111"/>
                    </a:cubicBezTo>
                    <a:lnTo>
                      <a:pt x="40" y="111"/>
                    </a:lnTo>
                    <a:close/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60"/>
              <p:cNvSpPr/>
              <p:nvPr/>
            </p:nvSpPr>
            <p:spPr>
              <a:xfrm>
                <a:off x="7163187" y="2761557"/>
                <a:ext cx="288571" cy="521559"/>
              </a:xfrm>
              <a:custGeom>
                <a:avLst/>
                <a:gdLst/>
                <a:ahLst/>
                <a:cxnLst/>
                <a:rect l="l" t="t" r="r" b="b"/>
                <a:pathLst>
                  <a:path w="215" h="387" extrusionOk="0">
                    <a:moveTo>
                      <a:pt x="211" y="357"/>
                    </a:moveTo>
                    <a:cubicBezTo>
                      <a:pt x="112" y="237"/>
                      <a:pt x="112" y="237"/>
                      <a:pt x="112" y="237"/>
                    </a:cubicBezTo>
                    <a:cubicBezTo>
                      <a:pt x="210" y="142"/>
                      <a:pt x="210" y="142"/>
                      <a:pt x="210" y="142"/>
                    </a:cubicBezTo>
                    <a:cubicBezTo>
                      <a:pt x="210" y="142"/>
                      <a:pt x="210" y="142"/>
                      <a:pt x="210" y="142"/>
                    </a:cubicBezTo>
                    <a:cubicBezTo>
                      <a:pt x="213" y="139"/>
                      <a:pt x="215" y="134"/>
                      <a:pt x="215" y="129"/>
                    </a:cubicBezTo>
                    <a:cubicBezTo>
                      <a:pt x="215" y="124"/>
                      <a:pt x="213" y="119"/>
                      <a:pt x="210" y="116"/>
                    </a:cubicBezTo>
                    <a:cubicBezTo>
                      <a:pt x="210" y="116"/>
                      <a:pt x="210" y="116"/>
                      <a:pt x="210" y="116"/>
                    </a:cubicBezTo>
                    <a:cubicBezTo>
                      <a:pt x="210" y="116"/>
                      <a:pt x="210" y="116"/>
                      <a:pt x="210" y="116"/>
                    </a:cubicBezTo>
                    <a:cubicBezTo>
                      <a:pt x="209" y="116"/>
                      <a:pt x="209" y="116"/>
                      <a:pt x="209" y="116"/>
                    </a:cubicBezTo>
                    <a:cubicBezTo>
                      <a:pt x="209" y="116"/>
                      <a:pt x="209" y="116"/>
                      <a:pt x="209" y="116"/>
                    </a:cubicBezTo>
                    <a:cubicBezTo>
                      <a:pt x="206" y="112"/>
                      <a:pt x="201" y="110"/>
                      <a:pt x="196" y="110"/>
                    </a:cubicBezTo>
                    <a:cubicBezTo>
                      <a:pt x="192" y="110"/>
                      <a:pt x="187" y="112"/>
                      <a:pt x="183" y="116"/>
                    </a:cubicBezTo>
                    <a:cubicBezTo>
                      <a:pt x="37" y="258"/>
                      <a:pt x="37" y="258"/>
                      <a:pt x="37" y="258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ubicBezTo>
                      <a:pt x="13" y="0"/>
                      <a:pt x="8" y="2"/>
                      <a:pt x="5" y="6"/>
                    </a:cubicBezTo>
                    <a:cubicBezTo>
                      <a:pt x="2" y="9"/>
                      <a:pt x="0" y="14"/>
                      <a:pt x="0" y="19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0" y="374"/>
                      <a:pt x="2" y="379"/>
                      <a:pt x="5" y="382"/>
                    </a:cubicBezTo>
                    <a:cubicBezTo>
                      <a:pt x="8" y="385"/>
                      <a:pt x="13" y="387"/>
                      <a:pt x="18" y="387"/>
                    </a:cubicBezTo>
                    <a:cubicBezTo>
                      <a:pt x="29" y="387"/>
                      <a:pt x="37" y="379"/>
                      <a:pt x="37" y="369"/>
                    </a:cubicBezTo>
                    <a:cubicBezTo>
                      <a:pt x="37" y="311"/>
                      <a:pt x="37" y="311"/>
                      <a:pt x="37" y="311"/>
                    </a:cubicBezTo>
                    <a:cubicBezTo>
                      <a:pt x="85" y="264"/>
                      <a:pt x="85" y="264"/>
                      <a:pt x="85" y="264"/>
                    </a:cubicBezTo>
                    <a:cubicBezTo>
                      <a:pt x="182" y="380"/>
                      <a:pt x="182" y="380"/>
                      <a:pt x="182" y="380"/>
                    </a:cubicBezTo>
                    <a:cubicBezTo>
                      <a:pt x="184" y="383"/>
                      <a:pt x="186" y="385"/>
                      <a:pt x="188" y="386"/>
                    </a:cubicBezTo>
                    <a:cubicBezTo>
                      <a:pt x="191" y="387"/>
                      <a:pt x="194" y="387"/>
                      <a:pt x="196" y="387"/>
                    </a:cubicBezTo>
                    <a:cubicBezTo>
                      <a:pt x="200" y="387"/>
                      <a:pt x="204" y="387"/>
                      <a:pt x="209" y="383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09" y="383"/>
                      <a:pt x="209" y="383"/>
                      <a:pt x="209" y="383"/>
                    </a:cubicBezTo>
                    <a:cubicBezTo>
                      <a:pt x="213" y="379"/>
                      <a:pt x="215" y="374"/>
                      <a:pt x="215" y="369"/>
                    </a:cubicBezTo>
                    <a:cubicBezTo>
                      <a:pt x="215" y="365"/>
                      <a:pt x="214" y="360"/>
                      <a:pt x="211" y="357"/>
                    </a:cubicBezTo>
                    <a:cubicBezTo>
                      <a:pt x="211" y="357"/>
                      <a:pt x="211" y="357"/>
                      <a:pt x="211" y="357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60"/>
              <p:cNvSpPr/>
              <p:nvPr/>
            </p:nvSpPr>
            <p:spPr>
              <a:xfrm>
                <a:off x="6748224" y="2913837"/>
                <a:ext cx="350244" cy="369279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74" extrusionOk="0">
                    <a:moveTo>
                      <a:pt x="255" y="5"/>
                    </a:moveTo>
                    <a:cubicBezTo>
                      <a:pt x="252" y="2"/>
                      <a:pt x="247" y="0"/>
                      <a:pt x="242" y="0"/>
                    </a:cubicBezTo>
                    <a:cubicBezTo>
                      <a:pt x="237" y="0"/>
                      <a:pt x="232" y="2"/>
                      <a:pt x="229" y="5"/>
                    </a:cubicBezTo>
                    <a:cubicBezTo>
                      <a:pt x="226" y="9"/>
                      <a:pt x="223" y="13"/>
                      <a:pt x="223" y="19"/>
                    </a:cubicBezTo>
                    <a:cubicBezTo>
                      <a:pt x="223" y="41"/>
                      <a:pt x="223" y="41"/>
                      <a:pt x="223" y="41"/>
                    </a:cubicBezTo>
                    <a:cubicBezTo>
                      <a:pt x="200" y="16"/>
                      <a:pt x="167" y="0"/>
                      <a:pt x="130" y="0"/>
                    </a:cubicBezTo>
                    <a:cubicBezTo>
                      <a:pt x="94" y="0"/>
                      <a:pt x="61" y="16"/>
                      <a:pt x="38" y="41"/>
                    </a:cubicBezTo>
                    <a:cubicBezTo>
                      <a:pt x="15" y="65"/>
                      <a:pt x="0" y="100"/>
                      <a:pt x="0" y="137"/>
                    </a:cubicBezTo>
                    <a:cubicBezTo>
                      <a:pt x="0" y="175"/>
                      <a:pt x="15" y="209"/>
                      <a:pt x="38" y="234"/>
                    </a:cubicBezTo>
                    <a:cubicBezTo>
                      <a:pt x="61" y="259"/>
                      <a:pt x="94" y="274"/>
                      <a:pt x="130" y="274"/>
                    </a:cubicBezTo>
                    <a:cubicBezTo>
                      <a:pt x="167" y="274"/>
                      <a:pt x="200" y="258"/>
                      <a:pt x="223" y="233"/>
                    </a:cubicBezTo>
                    <a:cubicBezTo>
                      <a:pt x="223" y="256"/>
                      <a:pt x="223" y="256"/>
                      <a:pt x="223" y="256"/>
                    </a:cubicBezTo>
                    <a:cubicBezTo>
                      <a:pt x="223" y="261"/>
                      <a:pt x="226" y="266"/>
                      <a:pt x="229" y="269"/>
                    </a:cubicBezTo>
                    <a:cubicBezTo>
                      <a:pt x="232" y="272"/>
                      <a:pt x="237" y="274"/>
                      <a:pt x="242" y="274"/>
                    </a:cubicBezTo>
                    <a:cubicBezTo>
                      <a:pt x="247" y="274"/>
                      <a:pt x="252" y="272"/>
                      <a:pt x="255" y="269"/>
                    </a:cubicBezTo>
                    <a:cubicBezTo>
                      <a:pt x="259" y="266"/>
                      <a:pt x="261" y="261"/>
                      <a:pt x="261" y="256"/>
                    </a:cubicBezTo>
                    <a:cubicBezTo>
                      <a:pt x="261" y="19"/>
                      <a:pt x="261" y="19"/>
                      <a:pt x="261" y="19"/>
                    </a:cubicBezTo>
                    <a:cubicBezTo>
                      <a:pt x="261" y="13"/>
                      <a:pt x="259" y="9"/>
                      <a:pt x="255" y="5"/>
                    </a:cubicBezTo>
                    <a:moveTo>
                      <a:pt x="196" y="208"/>
                    </a:moveTo>
                    <a:cubicBezTo>
                      <a:pt x="179" y="226"/>
                      <a:pt x="156" y="237"/>
                      <a:pt x="130" y="237"/>
                    </a:cubicBezTo>
                    <a:cubicBezTo>
                      <a:pt x="105" y="237"/>
                      <a:pt x="82" y="226"/>
                      <a:pt x="65" y="208"/>
                    </a:cubicBezTo>
                    <a:cubicBezTo>
                      <a:pt x="48" y="190"/>
                      <a:pt x="37" y="165"/>
                      <a:pt x="37" y="137"/>
                    </a:cubicBezTo>
                    <a:cubicBezTo>
                      <a:pt x="37" y="109"/>
                      <a:pt x="48" y="84"/>
                      <a:pt x="65" y="66"/>
                    </a:cubicBezTo>
                    <a:cubicBezTo>
                      <a:pt x="82" y="48"/>
                      <a:pt x="105" y="37"/>
                      <a:pt x="130" y="37"/>
                    </a:cubicBezTo>
                    <a:cubicBezTo>
                      <a:pt x="156" y="37"/>
                      <a:pt x="179" y="48"/>
                      <a:pt x="196" y="66"/>
                    </a:cubicBezTo>
                    <a:cubicBezTo>
                      <a:pt x="213" y="84"/>
                      <a:pt x="223" y="109"/>
                      <a:pt x="223" y="137"/>
                    </a:cubicBezTo>
                    <a:cubicBezTo>
                      <a:pt x="223" y="165"/>
                      <a:pt x="213" y="190"/>
                      <a:pt x="196" y="208"/>
                    </a:cubicBezTo>
                    <a:close/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60"/>
              <p:cNvSpPr/>
              <p:nvPr/>
            </p:nvSpPr>
            <p:spPr>
              <a:xfrm>
                <a:off x="6644673" y="2761557"/>
                <a:ext cx="51014" cy="521559"/>
              </a:xfrm>
              <a:custGeom>
                <a:avLst/>
                <a:gdLst/>
                <a:ahLst/>
                <a:cxnLst/>
                <a:rect l="l" t="t" r="r" b="b"/>
                <a:pathLst>
                  <a:path w="38" h="387" extrusionOk="0">
                    <a:moveTo>
                      <a:pt x="19" y="0"/>
                    </a:moveTo>
                    <a:cubicBezTo>
                      <a:pt x="14" y="0"/>
                      <a:pt x="9" y="2"/>
                      <a:pt x="6" y="6"/>
                    </a:cubicBezTo>
                    <a:cubicBezTo>
                      <a:pt x="3" y="9"/>
                      <a:pt x="0" y="14"/>
                      <a:pt x="0" y="19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0" y="374"/>
                      <a:pt x="3" y="379"/>
                      <a:pt x="6" y="382"/>
                    </a:cubicBezTo>
                    <a:cubicBezTo>
                      <a:pt x="9" y="385"/>
                      <a:pt x="14" y="387"/>
                      <a:pt x="19" y="387"/>
                    </a:cubicBezTo>
                    <a:cubicBezTo>
                      <a:pt x="30" y="387"/>
                      <a:pt x="38" y="379"/>
                      <a:pt x="38" y="369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8" y="9"/>
                      <a:pt x="30" y="0"/>
                      <a:pt x="19" y="0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60"/>
              <p:cNvSpPr/>
              <p:nvPr/>
            </p:nvSpPr>
            <p:spPr>
              <a:xfrm>
                <a:off x="6391888" y="2762318"/>
                <a:ext cx="200248" cy="522321"/>
              </a:xfrm>
              <a:custGeom>
                <a:avLst/>
                <a:gdLst/>
                <a:ahLst/>
                <a:cxnLst/>
                <a:rect l="l" t="t" r="r" b="b"/>
                <a:pathLst>
                  <a:path w="149" h="387" extrusionOk="0">
                    <a:moveTo>
                      <a:pt x="88" y="59"/>
                    </a:moveTo>
                    <a:cubicBezTo>
                      <a:pt x="90" y="53"/>
                      <a:pt x="92" y="49"/>
                      <a:pt x="94" y="46"/>
                    </a:cubicBezTo>
                    <a:cubicBezTo>
                      <a:pt x="96" y="44"/>
                      <a:pt x="99" y="42"/>
                      <a:pt x="103" y="40"/>
                    </a:cubicBezTo>
                    <a:cubicBezTo>
                      <a:pt x="107" y="39"/>
                      <a:pt x="114" y="38"/>
                      <a:pt x="122" y="38"/>
                    </a:cubicBezTo>
                    <a:cubicBezTo>
                      <a:pt x="123" y="38"/>
                      <a:pt x="123" y="38"/>
                      <a:pt x="123" y="38"/>
                    </a:cubicBezTo>
                    <a:cubicBezTo>
                      <a:pt x="123" y="38"/>
                      <a:pt x="124" y="38"/>
                      <a:pt x="124" y="38"/>
                    </a:cubicBezTo>
                    <a:cubicBezTo>
                      <a:pt x="125" y="38"/>
                      <a:pt x="125" y="38"/>
                      <a:pt x="126" y="38"/>
                    </a:cubicBezTo>
                    <a:cubicBezTo>
                      <a:pt x="128" y="38"/>
                      <a:pt x="128" y="38"/>
                      <a:pt x="128" y="38"/>
                    </a:cubicBezTo>
                    <a:cubicBezTo>
                      <a:pt x="130" y="38"/>
                      <a:pt x="130" y="38"/>
                      <a:pt x="130" y="38"/>
                    </a:cubicBezTo>
                    <a:cubicBezTo>
                      <a:pt x="141" y="38"/>
                      <a:pt x="149" y="30"/>
                      <a:pt x="149" y="19"/>
                    </a:cubicBezTo>
                    <a:cubicBezTo>
                      <a:pt x="149" y="9"/>
                      <a:pt x="141" y="0"/>
                      <a:pt x="130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0"/>
                      <a:pt x="125" y="0"/>
                      <a:pt x="124" y="0"/>
                    </a:cubicBezTo>
                    <a:cubicBezTo>
                      <a:pt x="124" y="0"/>
                      <a:pt x="123" y="0"/>
                      <a:pt x="123" y="0"/>
                    </a:cubicBezTo>
                    <a:cubicBezTo>
                      <a:pt x="112" y="0"/>
                      <a:pt x="101" y="1"/>
                      <a:pt x="92" y="5"/>
                    </a:cubicBezTo>
                    <a:cubicBezTo>
                      <a:pt x="82" y="8"/>
                      <a:pt x="73" y="13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59" y="29"/>
                      <a:pt x="54" y="38"/>
                      <a:pt x="52" y="49"/>
                    </a:cubicBezTo>
                    <a:cubicBezTo>
                      <a:pt x="49" y="60"/>
                      <a:pt x="48" y="72"/>
                      <a:pt x="47" y="86"/>
                    </a:cubicBezTo>
                    <a:cubicBezTo>
                      <a:pt x="47" y="113"/>
                      <a:pt x="47" y="113"/>
                      <a:pt x="47" y="113"/>
                    </a:cubicBezTo>
                    <a:cubicBezTo>
                      <a:pt x="18" y="113"/>
                      <a:pt x="18" y="113"/>
                      <a:pt x="18" y="113"/>
                    </a:cubicBezTo>
                    <a:cubicBezTo>
                      <a:pt x="8" y="113"/>
                      <a:pt x="0" y="121"/>
                      <a:pt x="0" y="131"/>
                    </a:cubicBezTo>
                    <a:cubicBezTo>
                      <a:pt x="0" y="136"/>
                      <a:pt x="2" y="141"/>
                      <a:pt x="5" y="145"/>
                    </a:cubicBezTo>
                    <a:cubicBezTo>
                      <a:pt x="8" y="148"/>
                      <a:pt x="13" y="150"/>
                      <a:pt x="18" y="151"/>
                    </a:cubicBezTo>
                    <a:cubicBezTo>
                      <a:pt x="47" y="151"/>
                      <a:pt x="47" y="151"/>
                      <a:pt x="47" y="151"/>
                    </a:cubicBezTo>
                    <a:cubicBezTo>
                      <a:pt x="47" y="368"/>
                      <a:pt x="47" y="368"/>
                      <a:pt x="47" y="368"/>
                    </a:cubicBezTo>
                    <a:cubicBezTo>
                      <a:pt x="47" y="369"/>
                      <a:pt x="47" y="369"/>
                      <a:pt x="47" y="369"/>
                    </a:cubicBezTo>
                    <a:cubicBezTo>
                      <a:pt x="47" y="374"/>
                      <a:pt x="50" y="379"/>
                      <a:pt x="53" y="382"/>
                    </a:cubicBezTo>
                    <a:cubicBezTo>
                      <a:pt x="56" y="385"/>
                      <a:pt x="61" y="387"/>
                      <a:pt x="66" y="387"/>
                    </a:cubicBezTo>
                    <a:cubicBezTo>
                      <a:pt x="76" y="387"/>
                      <a:pt x="85" y="379"/>
                      <a:pt x="85" y="369"/>
                    </a:cubicBezTo>
                    <a:cubicBezTo>
                      <a:pt x="85" y="151"/>
                      <a:pt x="85" y="151"/>
                      <a:pt x="85" y="151"/>
                    </a:cubicBezTo>
                    <a:cubicBezTo>
                      <a:pt x="116" y="151"/>
                      <a:pt x="116" y="151"/>
                      <a:pt x="116" y="151"/>
                    </a:cubicBezTo>
                    <a:cubicBezTo>
                      <a:pt x="121" y="150"/>
                      <a:pt x="126" y="148"/>
                      <a:pt x="129" y="145"/>
                    </a:cubicBezTo>
                    <a:cubicBezTo>
                      <a:pt x="133" y="141"/>
                      <a:pt x="135" y="137"/>
                      <a:pt x="135" y="131"/>
                    </a:cubicBezTo>
                    <a:cubicBezTo>
                      <a:pt x="135" y="131"/>
                      <a:pt x="135" y="131"/>
                      <a:pt x="135" y="131"/>
                    </a:cubicBezTo>
                    <a:cubicBezTo>
                      <a:pt x="135" y="121"/>
                      <a:pt x="127" y="113"/>
                      <a:pt x="117" y="113"/>
                    </a:cubicBezTo>
                    <a:cubicBezTo>
                      <a:pt x="85" y="113"/>
                      <a:pt x="85" y="113"/>
                      <a:pt x="85" y="113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5" y="74"/>
                      <a:pt x="86" y="65"/>
                      <a:pt x="88" y="59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60"/>
              <p:cNvSpPr/>
              <p:nvPr/>
            </p:nvSpPr>
            <p:spPr>
              <a:xfrm>
                <a:off x="5870329" y="2915360"/>
                <a:ext cx="482728" cy="367756"/>
              </a:xfrm>
              <a:custGeom>
                <a:avLst/>
                <a:gdLst/>
                <a:ahLst/>
                <a:cxnLst/>
                <a:rect l="l" t="t" r="r" b="b"/>
                <a:pathLst>
                  <a:path w="359" h="273" extrusionOk="0">
                    <a:moveTo>
                      <a:pt x="359" y="18"/>
                    </a:moveTo>
                    <a:cubicBezTo>
                      <a:pt x="359" y="11"/>
                      <a:pt x="355" y="4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8" y="1"/>
                      <a:pt x="348" y="1"/>
                      <a:pt x="348" y="1"/>
                    </a:cubicBezTo>
                    <a:cubicBezTo>
                      <a:pt x="346" y="0"/>
                      <a:pt x="344" y="0"/>
                      <a:pt x="341" y="0"/>
                    </a:cubicBezTo>
                    <a:cubicBezTo>
                      <a:pt x="338" y="0"/>
                      <a:pt x="334" y="1"/>
                      <a:pt x="331" y="3"/>
                    </a:cubicBezTo>
                    <a:cubicBezTo>
                      <a:pt x="328" y="5"/>
                      <a:pt x="325" y="7"/>
                      <a:pt x="324" y="11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253" y="206"/>
                      <a:pt x="253" y="206"/>
                      <a:pt x="253" y="206"/>
                    </a:cubicBezTo>
                    <a:cubicBezTo>
                      <a:pt x="198" y="75"/>
                      <a:pt x="198" y="75"/>
                      <a:pt x="198" y="75"/>
                    </a:cubicBezTo>
                    <a:cubicBezTo>
                      <a:pt x="198" y="75"/>
                      <a:pt x="198" y="75"/>
                      <a:pt x="198" y="75"/>
                    </a:cubicBezTo>
                    <a:cubicBezTo>
                      <a:pt x="196" y="72"/>
                      <a:pt x="193" y="69"/>
                      <a:pt x="190" y="67"/>
                    </a:cubicBezTo>
                    <a:cubicBezTo>
                      <a:pt x="187" y="65"/>
                      <a:pt x="183" y="64"/>
                      <a:pt x="179" y="64"/>
                    </a:cubicBezTo>
                    <a:cubicBezTo>
                      <a:pt x="176" y="64"/>
                      <a:pt x="172" y="65"/>
                      <a:pt x="169" y="67"/>
                    </a:cubicBezTo>
                    <a:cubicBezTo>
                      <a:pt x="166" y="69"/>
                      <a:pt x="163" y="72"/>
                      <a:pt x="162" y="75"/>
                    </a:cubicBezTo>
                    <a:cubicBezTo>
                      <a:pt x="162" y="75"/>
                      <a:pt x="162" y="75"/>
                      <a:pt x="162" y="75"/>
                    </a:cubicBezTo>
                    <a:cubicBezTo>
                      <a:pt x="107" y="206"/>
                      <a:pt x="107" y="206"/>
                      <a:pt x="107" y="206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8"/>
                      <a:pt x="31" y="5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ubicBezTo>
                      <a:pt x="15" y="0"/>
                      <a:pt x="13" y="0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20"/>
                      <a:pt x="0" y="23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89" y="262"/>
                      <a:pt x="89" y="262"/>
                      <a:pt x="89" y="262"/>
                    </a:cubicBezTo>
                    <a:cubicBezTo>
                      <a:pt x="90" y="264"/>
                      <a:pt x="91" y="265"/>
                      <a:pt x="92" y="267"/>
                    </a:cubicBezTo>
                    <a:cubicBezTo>
                      <a:pt x="93" y="268"/>
                      <a:pt x="95" y="269"/>
                      <a:pt x="96" y="270"/>
                    </a:cubicBezTo>
                    <a:cubicBezTo>
                      <a:pt x="97" y="270"/>
                      <a:pt x="97" y="271"/>
                      <a:pt x="98" y="271"/>
                    </a:cubicBezTo>
                    <a:cubicBezTo>
                      <a:pt x="99" y="272"/>
                      <a:pt x="100" y="272"/>
                      <a:pt x="101" y="272"/>
                    </a:cubicBezTo>
                    <a:cubicBezTo>
                      <a:pt x="102" y="273"/>
                      <a:pt x="104" y="273"/>
                      <a:pt x="107" y="273"/>
                    </a:cubicBezTo>
                    <a:cubicBezTo>
                      <a:pt x="111" y="273"/>
                      <a:pt x="114" y="272"/>
                      <a:pt x="117" y="270"/>
                    </a:cubicBezTo>
                    <a:cubicBezTo>
                      <a:pt x="120" y="268"/>
                      <a:pt x="122" y="266"/>
                      <a:pt x="123" y="262"/>
                    </a:cubicBezTo>
                    <a:cubicBezTo>
                      <a:pt x="124" y="262"/>
                      <a:pt x="124" y="262"/>
                      <a:pt x="124" y="262"/>
                    </a:cubicBezTo>
                    <a:cubicBezTo>
                      <a:pt x="179" y="129"/>
                      <a:pt x="179" y="129"/>
                      <a:pt x="179" y="129"/>
                    </a:cubicBezTo>
                    <a:cubicBezTo>
                      <a:pt x="235" y="261"/>
                      <a:pt x="235" y="261"/>
                      <a:pt x="235" y="261"/>
                    </a:cubicBezTo>
                    <a:cubicBezTo>
                      <a:pt x="235" y="261"/>
                      <a:pt x="235" y="261"/>
                      <a:pt x="235" y="261"/>
                    </a:cubicBezTo>
                    <a:cubicBezTo>
                      <a:pt x="237" y="265"/>
                      <a:pt x="239" y="268"/>
                      <a:pt x="241" y="270"/>
                    </a:cubicBezTo>
                    <a:cubicBezTo>
                      <a:pt x="244" y="272"/>
                      <a:pt x="247" y="273"/>
                      <a:pt x="251" y="273"/>
                    </a:cubicBezTo>
                    <a:cubicBezTo>
                      <a:pt x="253" y="273"/>
                      <a:pt x="253" y="273"/>
                      <a:pt x="253" y="273"/>
                    </a:cubicBezTo>
                    <a:cubicBezTo>
                      <a:pt x="255" y="273"/>
                      <a:pt x="257" y="273"/>
                      <a:pt x="259" y="272"/>
                    </a:cubicBezTo>
                    <a:cubicBezTo>
                      <a:pt x="261" y="272"/>
                      <a:pt x="263" y="271"/>
                      <a:pt x="264" y="270"/>
                    </a:cubicBezTo>
                    <a:cubicBezTo>
                      <a:pt x="267" y="267"/>
                      <a:pt x="269" y="264"/>
                      <a:pt x="271" y="261"/>
                    </a:cubicBezTo>
                    <a:cubicBezTo>
                      <a:pt x="271" y="261"/>
                      <a:pt x="271" y="261"/>
                      <a:pt x="271" y="261"/>
                    </a:cubicBezTo>
                    <a:cubicBezTo>
                      <a:pt x="358" y="25"/>
                      <a:pt x="358" y="25"/>
                      <a:pt x="358" y="25"/>
                    </a:cubicBezTo>
                    <a:cubicBezTo>
                      <a:pt x="359" y="23"/>
                      <a:pt x="359" y="20"/>
                      <a:pt x="359" y="18"/>
                    </a:cubicBezTo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60"/>
              <p:cNvSpPr/>
              <p:nvPr/>
            </p:nvSpPr>
            <p:spPr>
              <a:xfrm>
                <a:off x="5497243" y="2913837"/>
                <a:ext cx="350244" cy="369279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74" extrusionOk="0">
                    <a:moveTo>
                      <a:pt x="223" y="41"/>
                    </a:moveTo>
                    <a:cubicBezTo>
                      <a:pt x="199" y="16"/>
                      <a:pt x="167" y="0"/>
                      <a:pt x="130" y="0"/>
                    </a:cubicBezTo>
                    <a:cubicBezTo>
                      <a:pt x="94" y="0"/>
                      <a:pt x="62" y="16"/>
                      <a:pt x="38" y="41"/>
                    </a:cubicBezTo>
                    <a:cubicBezTo>
                      <a:pt x="15" y="66"/>
                      <a:pt x="0" y="100"/>
                      <a:pt x="0" y="137"/>
                    </a:cubicBezTo>
                    <a:cubicBezTo>
                      <a:pt x="0" y="174"/>
                      <a:pt x="15" y="209"/>
                      <a:pt x="38" y="234"/>
                    </a:cubicBezTo>
                    <a:cubicBezTo>
                      <a:pt x="62" y="259"/>
                      <a:pt x="94" y="274"/>
                      <a:pt x="130" y="274"/>
                    </a:cubicBezTo>
                    <a:cubicBezTo>
                      <a:pt x="167" y="274"/>
                      <a:pt x="199" y="259"/>
                      <a:pt x="223" y="234"/>
                    </a:cubicBezTo>
                    <a:cubicBezTo>
                      <a:pt x="246" y="209"/>
                      <a:pt x="261" y="174"/>
                      <a:pt x="261" y="137"/>
                    </a:cubicBezTo>
                    <a:cubicBezTo>
                      <a:pt x="261" y="100"/>
                      <a:pt x="246" y="66"/>
                      <a:pt x="223" y="41"/>
                    </a:cubicBezTo>
                    <a:moveTo>
                      <a:pt x="196" y="208"/>
                    </a:moveTo>
                    <a:cubicBezTo>
                      <a:pt x="179" y="226"/>
                      <a:pt x="155" y="237"/>
                      <a:pt x="130" y="237"/>
                    </a:cubicBezTo>
                    <a:cubicBezTo>
                      <a:pt x="105" y="237"/>
                      <a:pt x="82" y="226"/>
                      <a:pt x="65" y="208"/>
                    </a:cubicBezTo>
                    <a:cubicBezTo>
                      <a:pt x="48" y="190"/>
                      <a:pt x="37" y="165"/>
                      <a:pt x="37" y="137"/>
                    </a:cubicBezTo>
                    <a:cubicBezTo>
                      <a:pt x="37" y="109"/>
                      <a:pt x="48" y="84"/>
                      <a:pt x="65" y="66"/>
                    </a:cubicBezTo>
                    <a:cubicBezTo>
                      <a:pt x="82" y="48"/>
                      <a:pt x="105" y="37"/>
                      <a:pt x="130" y="37"/>
                    </a:cubicBezTo>
                    <a:cubicBezTo>
                      <a:pt x="155" y="37"/>
                      <a:pt x="179" y="48"/>
                      <a:pt x="196" y="66"/>
                    </a:cubicBezTo>
                    <a:cubicBezTo>
                      <a:pt x="213" y="84"/>
                      <a:pt x="223" y="109"/>
                      <a:pt x="223" y="137"/>
                    </a:cubicBezTo>
                    <a:cubicBezTo>
                      <a:pt x="223" y="165"/>
                      <a:pt x="213" y="190"/>
                      <a:pt x="196" y="208"/>
                    </a:cubicBezTo>
                    <a:close/>
                  </a:path>
                </a:pathLst>
              </a:custGeom>
              <a:solidFill>
                <a:srgbClr val="2BB5E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867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82" name="Google Shape;882;p60"/>
          <p:cNvSpPr txBox="1"/>
          <p:nvPr/>
        </p:nvSpPr>
        <p:spPr>
          <a:xfrm>
            <a:off x="5007367" y="3549433"/>
            <a:ext cx="20456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0" i="0" u="none" strike="noStrike" cap="none">
                <a:solidFill>
                  <a:srgbClr val="558DA9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67" b="0" i="0" u="none" strike="noStrike" cap="none">
              <a:solidFill>
                <a:srgbClr val="558D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0"/>
          <p:cNvSpPr/>
          <p:nvPr/>
        </p:nvSpPr>
        <p:spPr>
          <a:xfrm>
            <a:off x="5486679" y="4049000"/>
            <a:ext cx="186099" cy="151345"/>
          </a:xfrm>
          <a:custGeom>
            <a:avLst/>
            <a:gdLst/>
            <a:ahLst/>
            <a:cxnLst/>
            <a:rect l="l" t="t" r="r" b="b"/>
            <a:pathLst>
              <a:path w="940" h="764" extrusionOk="0">
                <a:moveTo>
                  <a:pt x="296" y="764"/>
                </a:moveTo>
                <a:cubicBezTo>
                  <a:pt x="650" y="764"/>
                  <a:pt x="844" y="470"/>
                  <a:pt x="844" y="215"/>
                </a:cubicBezTo>
                <a:cubicBezTo>
                  <a:pt x="844" y="207"/>
                  <a:pt x="844" y="199"/>
                  <a:pt x="844" y="190"/>
                </a:cubicBezTo>
                <a:cubicBezTo>
                  <a:pt x="881" y="163"/>
                  <a:pt x="914" y="129"/>
                  <a:pt x="940" y="91"/>
                </a:cubicBezTo>
                <a:cubicBezTo>
                  <a:pt x="905" y="106"/>
                  <a:pt x="868" y="116"/>
                  <a:pt x="829" y="121"/>
                </a:cubicBezTo>
                <a:cubicBezTo>
                  <a:pt x="869" y="97"/>
                  <a:pt x="900" y="59"/>
                  <a:pt x="914" y="14"/>
                </a:cubicBezTo>
                <a:cubicBezTo>
                  <a:pt x="877" y="36"/>
                  <a:pt x="835" y="52"/>
                  <a:pt x="791" y="61"/>
                </a:cubicBezTo>
                <a:cubicBezTo>
                  <a:pt x="756" y="24"/>
                  <a:pt x="706" y="0"/>
                  <a:pt x="651" y="0"/>
                </a:cubicBezTo>
                <a:cubicBezTo>
                  <a:pt x="544" y="0"/>
                  <a:pt x="458" y="86"/>
                  <a:pt x="458" y="193"/>
                </a:cubicBezTo>
                <a:cubicBezTo>
                  <a:pt x="458" y="208"/>
                  <a:pt x="460" y="223"/>
                  <a:pt x="463" y="237"/>
                </a:cubicBezTo>
                <a:cubicBezTo>
                  <a:pt x="303" y="229"/>
                  <a:pt x="160" y="152"/>
                  <a:pt x="65" y="35"/>
                </a:cubicBezTo>
                <a:cubicBezTo>
                  <a:pt x="49" y="64"/>
                  <a:pt x="39" y="97"/>
                  <a:pt x="39" y="132"/>
                </a:cubicBezTo>
                <a:cubicBezTo>
                  <a:pt x="39" y="199"/>
                  <a:pt x="73" y="258"/>
                  <a:pt x="125" y="293"/>
                </a:cubicBezTo>
                <a:cubicBezTo>
                  <a:pt x="93" y="292"/>
                  <a:pt x="64" y="283"/>
                  <a:pt x="38" y="269"/>
                </a:cubicBezTo>
                <a:cubicBezTo>
                  <a:pt x="38" y="270"/>
                  <a:pt x="38" y="270"/>
                  <a:pt x="38" y="271"/>
                </a:cubicBezTo>
                <a:cubicBezTo>
                  <a:pt x="38" y="365"/>
                  <a:pt x="104" y="443"/>
                  <a:pt x="192" y="460"/>
                </a:cubicBezTo>
                <a:cubicBezTo>
                  <a:pt x="176" y="465"/>
                  <a:pt x="159" y="467"/>
                  <a:pt x="142" y="467"/>
                </a:cubicBezTo>
                <a:cubicBezTo>
                  <a:pt x="129" y="467"/>
                  <a:pt x="117" y="466"/>
                  <a:pt x="105" y="464"/>
                </a:cubicBezTo>
                <a:cubicBezTo>
                  <a:pt x="130" y="540"/>
                  <a:pt x="201" y="596"/>
                  <a:pt x="285" y="597"/>
                </a:cubicBezTo>
                <a:cubicBezTo>
                  <a:pt x="219" y="649"/>
                  <a:pt x="136" y="680"/>
                  <a:pt x="46" y="680"/>
                </a:cubicBezTo>
                <a:cubicBezTo>
                  <a:pt x="30" y="680"/>
                  <a:pt x="15" y="679"/>
                  <a:pt x="0" y="677"/>
                </a:cubicBezTo>
                <a:cubicBezTo>
                  <a:pt x="85" y="732"/>
                  <a:pt x="187" y="764"/>
                  <a:pt x="296" y="764"/>
                </a:cubicBezTo>
              </a:path>
            </a:pathLst>
          </a:custGeom>
          <a:solidFill>
            <a:srgbClr val="0D5D7B">
              <a:alpha val="2745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60"/>
          <p:cNvSpPr/>
          <p:nvPr/>
        </p:nvSpPr>
        <p:spPr>
          <a:xfrm>
            <a:off x="5820493" y="4043887"/>
            <a:ext cx="38851" cy="161565"/>
          </a:xfrm>
          <a:custGeom>
            <a:avLst/>
            <a:gdLst/>
            <a:ahLst/>
            <a:cxnLst/>
            <a:rect l="l" t="t" r="r" b="b"/>
            <a:pathLst>
              <a:path w="235" h="978" extrusionOk="0">
                <a:moveTo>
                  <a:pt x="16" y="325"/>
                </a:moveTo>
                <a:cubicBezTo>
                  <a:pt x="219" y="325"/>
                  <a:pt x="219" y="325"/>
                  <a:pt x="219" y="325"/>
                </a:cubicBezTo>
                <a:cubicBezTo>
                  <a:pt x="219" y="978"/>
                  <a:pt x="219" y="978"/>
                  <a:pt x="219" y="978"/>
                </a:cubicBezTo>
                <a:cubicBezTo>
                  <a:pt x="16" y="978"/>
                  <a:pt x="16" y="978"/>
                  <a:pt x="16" y="978"/>
                </a:cubicBezTo>
                <a:lnTo>
                  <a:pt x="16" y="325"/>
                </a:lnTo>
                <a:close/>
                <a:moveTo>
                  <a:pt x="118" y="0"/>
                </a:moveTo>
                <a:cubicBezTo>
                  <a:pt x="183" y="0"/>
                  <a:pt x="235" y="53"/>
                  <a:pt x="235" y="118"/>
                </a:cubicBezTo>
                <a:cubicBezTo>
                  <a:pt x="235" y="183"/>
                  <a:pt x="183" y="236"/>
                  <a:pt x="118" y="236"/>
                </a:cubicBezTo>
                <a:cubicBezTo>
                  <a:pt x="52" y="236"/>
                  <a:pt x="0" y="183"/>
                  <a:pt x="0" y="118"/>
                </a:cubicBezTo>
                <a:cubicBezTo>
                  <a:pt x="0" y="53"/>
                  <a:pt x="52" y="0"/>
                  <a:pt x="118" y="0"/>
                </a:cubicBezTo>
              </a:path>
            </a:pathLst>
          </a:custGeom>
          <a:solidFill>
            <a:srgbClr val="0D5D7B">
              <a:alpha val="2745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0"/>
          <p:cNvSpPr/>
          <p:nvPr/>
        </p:nvSpPr>
        <p:spPr>
          <a:xfrm>
            <a:off x="5877743" y="4094973"/>
            <a:ext cx="104504" cy="110481"/>
          </a:xfrm>
          <a:custGeom>
            <a:avLst/>
            <a:gdLst/>
            <a:ahLst/>
            <a:cxnLst/>
            <a:rect l="l" t="t" r="r" b="b"/>
            <a:pathLst>
              <a:path w="633" h="669" extrusionOk="0">
                <a:moveTo>
                  <a:pt x="0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224" y="54"/>
                  <a:pt x="291" y="0"/>
                  <a:pt x="389" y="0"/>
                </a:cubicBezTo>
                <a:cubicBezTo>
                  <a:pt x="595" y="0"/>
                  <a:pt x="633" y="135"/>
                  <a:pt x="633" y="311"/>
                </a:cubicBezTo>
                <a:cubicBezTo>
                  <a:pt x="633" y="669"/>
                  <a:pt x="633" y="669"/>
                  <a:pt x="633" y="669"/>
                </a:cubicBezTo>
                <a:cubicBezTo>
                  <a:pt x="430" y="669"/>
                  <a:pt x="430" y="669"/>
                  <a:pt x="430" y="669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276"/>
                  <a:pt x="429" y="178"/>
                  <a:pt x="324" y="178"/>
                </a:cubicBezTo>
                <a:cubicBezTo>
                  <a:pt x="219" y="178"/>
                  <a:pt x="203" y="261"/>
                  <a:pt x="203" y="346"/>
                </a:cubicBezTo>
                <a:cubicBezTo>
                  <a:pt x="203" y="669"/>
                  <a:pt x="203" y="669"/>
                  <a:pt x="203" y="669"/>
                </a:cubicBezTo>
                <a:cubicBezTo>
                  <a:pt x="0" y="669"/>
                  <a:pt x="0" y="669"/>
                  <a:pt x="0" y="669"/>
                </a:cubicBezTo>
                <a:lnTo>
                  <a:pt x="0" y="16"/>
                </a:lnTo>
                <a:close/>
              </a:path>
            </a:pathLst>
          </a:custGeom>
          <a:solidFill>
            <a:srgbClr val="0D5D7B">
              <a:alpha val="2745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0"/>
          <p:cNvSpPr/>
          <p:nvPr/>
        </p:nvSpPr>
        <p:spPr>
          <a:xfrm>
            <a:off x="6129963" y="4072451"/>
            <a:ext cx="171412" cy="120108"/>
          </a:xfrm>
          <a:custGeom>
            <a:avLst/>
            <a:gdLst/>
            <a:ahLst/>
            <a:cxnLst/>
            <a:rect l="l" t="t" r="r" b="b"/>
            <a:pathLst>
              <a:path w="486" h="340" extrusionOk="0">
                <a:moveTo>
                  <a:pt x="476" y="53"/>
                </a:moveTo>
                <a:cubicBezTo>
                  <a:pt x="470" y="32"/>
                  <a:pt x="454" y="16"/>
                  <a:pt x="433" y="10"/>
                </a:cubicBezTo>
                <a:cubicBezTo>
                  <a:pt x="395" y="0"/>
                  <a:pt x="243" y="0"/>
                  <a:pt x="243" y="0"/>
                </a:cubicBezTo>
                <a:cubicBezTo>
                  <a:pt x="243" y="0"/>
                  <a:pt x="91" y="0"/>
                  <a:pt x="53" y="10"/>
                </a:cubicBezTo>
                <a:cubicBezTo>
                  <a:pt x="32" y="16"/>
                  <a:pt x="16" y="32"/>
                  <a:pt x="10" y="53"/>
                </a:cubicBezTo>
                <a:cubicBezTo>
                  <a:pt x="0" y="91"/>
                  <a:pt x="0" y="170"/>
                  <a:pt x="0" y="170"/>
                </a:cubicBezTo>
                <a:cubicBezTo>
                  <a:pt x="0" y="170"/>
                  <a:pt x="0" y="249"/>
                  <a:pt x="10" y="287"/>
                </a:cubicBezTo>
                <a:cubicBezTo>
                  <a:pt x="16" y="308"/>
                  <a:pt x="32" y="324"/>
                  <a:pt x="53" y="330"/>
                </a:cubicBezTo>
                <a:cubicBezTo>
                  <a:pt x="91" y="340"/>
                  <a:pt x="243" y="340"/>
                  <a:pt x="243" y="340"/>
                </a:cubicBezTo>
                <a:cubicBezTo>
                  <a:pt x="243" y="340"/>
                  <a:pt x="395" y="340"/>
                  <a:pt x="433" y="330"/>
                </a:cubicBezTo>
                <a:cubicBezTo>
                  <a:pt x="454" y="324"/>
                  <a:pt x="470" y="308"/>
                  <a:pt x="476" y="287"/>
                </a:cubicBezTo>
                <a:cubicBezTo>
                  <a:pt x="486" y="249"/>
                  <a:pt x="486" y="170"/>
                  <a:pt x="486" y="170"/>
                </a:cubicBezTo>
                <a:cubicBezTo>
                  <a:pt x="486" y="170"/>
                  <a:pt x="486" y="91"/>
                  <a:pt x="476" y="53"/>
                </a:cubicBezTo>
                <a:close/>
                <a:moveTo>
                  <a:pt x="194" y="243"/>
                </a:moveTo>
                <a:cubicBezTo>
                  <a:pt x="194" y="97"/>
                  <a:pt x="194" y="97"/>
                  <a:pt x="194" y="97"/>
                </a:cubicBezTo>
                <a:cubicBezTo>
                  <a:pt x="321" y="170"/>
                  <a:pt x="321" y="170"/>
                  <a:pt x="321" y="170"/>
                </a:cubicBezTo>
                <a:lnTo>
                  <a:pt x="194" y="243"/>
                </a:lnTo>
                <a:close/>
              </a:path>
            </a:pathLst>
          </a:custGeom>
          <a:solidFill>
            <a:srgbClr val="0D5D7B">
              <a:alpha val="2745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0"/>
          <p:cNvSpPr/>
          <p:nvPr/>
        </p:nvSpPr>
        <p:spPr>
          <a:xfrm>
            <a:off x="6449095" y="4052867"/>
            <a:ext cx="143511" cy="143605"/>
          </a:xfrm>
          <a:custGeom>
            <a:avLst/>
            <a:gdLst/>
            <a:ahLst/>
            <a:cxnLst/>
            <a:rect l="l" t="t" r="r" b="b"/>
            <a:pathLst>
              <a:path w="4096" h="4096" extrusionOk="0">
                <a:moveTo>
                  <a:pt x="3870" y="0"/>
                </a:moveTo>
                <a:cubicBezTo>
                  <a:pt x="226" y="0"/>
                  <a:pt x="226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870"/>
                  <a:pt x="0" y="3870"/>
                  <a:pt x="0" y="3870"/>
                </a:cubicBezTo>
                <a:cubicBezTo>
                  <a:pt x="0" y="3995"/>
                  <a:pt x="101" y="4096"/>
                  <a:pt x="226" y="4096"/>
                </a:cubicBezTo>
                <a:cubicBezTo>
                  <a:pt x="2188" y="4096"/>
                  <a:pt x="2188" y="4096"/>
                  <a:pt x="2188" y="4096"/>
                </a:cubicBezTo>
                <a:cubicBezTo>
                  <a:pt x="2188" y="2512"/>
                  <a:pt x="2188" y="2512"/>
                  <a:pt x="2188" y="2512"/>
                </a:cubicBezTo>
                <a:cubicBezTo>
                  <a:pt x="1656" y="2512"/>
                  <a:pt x="1656" y="2512"/>
                  <a:pt x="1656" y="2512"/>
                </a:cubicBezTo>
                <a:cubicBezTo>
                  <a:pt x="1656" y="1892"/>
                  <a:pt x="1656" y="1892"/>
                  <a:pt x="1656" y="1892"/>
                </a:cubicBezTo>
                <a:cubicBezTo>
                  <a:pt x="2188" y="1892"/>
                  <a:pt x="2188" y="1892"/>
                  <a:pt x="2188" y="1892"/>
                </a:cubicBezTo>
                <a:cubicBezTo>
                  <a:pt x="2188" y="1436"/>
                  <a:pt x="2188" y="1436"/>
                  <a:pt x="2188" y="1436"/>
                </a:cubicBezTo>
                <a:cubicBezTo>
                  <a:pt x="2188" y="907"/>
                  <a:pt x="2511" y="619"/>
                  <a:pt x="2983" y="619"/>
                </a:cubicBezTo>
                <a:cubicBezTo>
                  <a:pt x="3209" y="619"/>
                  <a:pt x="3403" y="636"/>
                  <a:pt x="3460" y="643"/>
                </a:cubicBezTo>
                <a:cubicBezTo>
                  <a:pt x="3460" y="1196"/>
                  <a:pt x="3460" y="1196"/>
                  <a:pt x="3460" y="1196"/>
                </a:cubicBezTo>
                <a:cubicBezTo>
                  <a:pt x="3134" y="1196"/>
                  <a:pt x="3134" y="1196"/>
                  <a:pt x="3134" y="1196"/>
                </a:cubicBezTo>
                <a:cubicBezTo>
                  <a:pt x="2877" y="1196"/>
                  <a:pt x="2828" y="1318"/>
                  <a:pt x="2828" y="1497"/>
                </a:cubicBezTo>
                <a:cubicBezTo>
                  <a:pt x="2828" y="1892"/>
                  <a:pt x="2828" y="1892"/>
                  <a:pt x="2828" y="1892"/>
                </a:cubicBezTo>
                <a:cubicBezTo>
                  <a:pt x="3442" y="1892"/>
                  <a:pt x="3442" y="1892"/>
                  <a:pt x="3442" y="1892"/>
                </a:cubicBezTo>
                <a:cubicBezTo>
                  <a:pt x="3362" y="2512"/>
                  <a:pt x="3362" y="2512"/>
                  <a:pt x="3362" y="2512"/>
                </a:cubicBezTo>
                <a:cubicBezTo>
                  <a:pt x="2828" y="2512"/>
                  <a:pt x="2828" y="2512"/>
                  <a:pt x="2828" y="2512"/>
                </a:cubicBezTo>
                <a:cubicBezTo>
                  <a:pt x="2828" y="4096"/>
                  <a:pt x="2828" y="4096"/>
                  <a:pt x="2828" y="4096"/>
                </a:cubicBezTo>
                <a:cubicBezTo>
                  <a:pt x="3870" y="4096"/>
                  <a:pt x="3870" y="4096"/>
                  <a:pt x="3870" y="4096"/>
                </a:cubicBezTo>
                <a:cubicBezTo>
                  <a:pt x="3995" y="4096"/>
                  <a:pt x="4096" y="3995"/>
                  <a:pt x="4096" y="3870"/>
                </a:cubicBezTo>
                <a:cubicBezTo>
                  <a:pt x="4096" y="226"/>
                  <a:pt x="4096" y="226"/>
                  <a:pt x="4096" y="226"/>
                </a:cubicBezTo>
                <a:cubicBezTo>
                  <a:pt x="4096" y="101"/>
                  <a:pt x="3995" y="0"/>
                  <a:pt x="3870" y="0"/>
                </a:cubicBezTo>
                <a:close/>
              </a:path>
            </a:pathLst>
          </a:custGeom>
          <a:solidFill>
            <a:srgbClr val="0D5D7B">
              <a:alpha val="2745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0"/>
          <p:cNvSpPr/>
          <p:nvPr/>
        </p:nvSpPr>
        <p:spPr>
          <a:xfrm>
            <a:off x="1" y="3110089"/>
            <a:ext cx="2676395" cy="3749607"/>
          </a:xfrm>
          <a:custGeom>
            <a:avLst/>
            <a:gdLst/>
            <a:ahLst/>
            <a:cxnLst/>
            <a:rect l="l" t="t" r="r" b="b"/>
            <a:pathLst>
              <a:path w="2817257" h="3946954" extrusionOk="0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509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0"/>
          <p:cNvSpPr/>
          <p:nvPr/>
        </p:nvSpPr>
        <p:spPr>
          <a:xfrm rot="-5400000">
            <a:off x="7950455" y="2610926"/>
            <a:ext cx="3118104" cy="5376044"/>
          </a:xfrm>
          <a:custGeom>
            <a:avLst/>
            <a:gdLst/>
            <a:ahLst/>
            <a:cxnLst/>
            <a:rect l="l" t="t" r="r" b="b"/>
            <a:pathLst>
              <a:path w="3352800" h="5780692" extrusionOk="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05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60"/>
          <p:cNvSpPr/>
          <p:nvPr/>
        </p:nvSpPr>
        <p:spPr>
          <a:xfrm>
            <a:off x="8668099" y="492980"/>
            <a:ext cx="3523900" cy="5209467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103" y="4497"/>
                </a:moveTo>
                <a:cubicBezTo>
                  <a:pt x="38" y="4645"/>
                  <a:pt x="9" y="4793"/>
                  <a:pt x="1" y="4941"/>
                </a:cubicBezTo>
                <a:cubicBezTo>
                  <a:pt x="-6" y="5148"/>
                  <a:pt x="30" y="5355"/>
                  <a:pt x="125" y="5553"/>
                </a:cubicBezTo>
                <a:cubicBezTo>
                  <a:pt x="234" y="5800"/>
                  <a:pt x="416" y="6027"/>
                  <a:pt x="664" y="6219"/>
                </a:cubicBezTo>
                <a:cubicBezTo>
                  <a:pt x="869" y="6382"/>
                  <a:pt x="1109" y="6520"/>
                  <a:pt x="1401" y="6634"/>
                </a:cubicBezTo>
                <a:lnTo>
                  <a:pt x="7938" y="9191"/>
                </a:lnTo>
                <a:lnTo>
                  <a:pt x="10000" y="10000"/>
                </a:lnTo>
                <a:lnTo>
                  <a:pt x="10000" y="0"/>
                </a:lnTo>
                <a:lnTo>
                  <a:pt x="1401" y="3361"/>
                </a:lnTo>
                <a:cubicBezTo>
                  <a:pt x="730" y="3623"/>
                  <a:pt x="285" y="4033"/>
                  <a:pt x="103" y="4497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60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800">
                <a:solidFill>
                  <a:srgbClr val="929292"/>
                </a:solidFill>
              </a:rPr>
              <a:t>9</a:t>
            </a: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Computing Inc. All Rights Reserved</a:t>
            </a:r>
            <a:endParaRPr sz="8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1396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SF Blue">
  <p:cSld name="Quote - SF Blue">
    <p:bg>
      <p:bgPr>
        <a:solidFill>
          <a:schemeClr val="accent1"/>
        </a:solid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3" name="Google Shape;893;p61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894" name="Google Shape;894;p61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895" name="Google Shape;895;p61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6" name="Google Shape;896;p61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97" name="Google Shape;897;p61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898" name="Google Shape;898;p61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9" name="Google Shape;899;p61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900" name="Google Shape;900;p61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ctr">
              <a:lnSpc>
                <a:spcPct val="8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54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01" name="Google Shape;901;p61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902" name="Google Shape;902;p61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1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1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1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1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1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1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9" name="Google Shape;909;p61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910" name="Google Shape;910;p61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911" name="Google Shape;911;p61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12" name="Google Shape;912;p61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13" name="Google Shape;913;p61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914" name="Google Shape;914;p61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15" name="Google Shape;915;p61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916" name="Google Shape;916;p61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917" name="Google Shape;917;p61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1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1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1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1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1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1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4" name="Google Shape;924;p61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800">
                <a:solidFill>
                  <a:schemeClr val="lt2"/>
                </a:solidFill>
              </a:rPr>
              <a:t>9</a:t>
            </a:r>
            <a:r>
              <a:rPr lang="en-US" sz="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Snowflake Computing Inc. All Rights Reserved</a:t>
            </a:r>
            <a:endParaRPr sz="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168722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Image">
  <p:cSld name="Title - Image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2"/>
          <p:cNvSpPr txBox="1">
            <a:spLocks noGrp="1"/>
          </p:cNvSpPr>
          <p:nvPr>
            <p:ph type="body" idx="1"/>
          </p:nvPr>
        </p:nvSpPr>
        <p:spPr>
          <a:xfrm>
            <a:off x="571183" y="1569720"/>
            <a:ext cx="7177600" cy="2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l">
              <a:lnSpc>
                <a:spcPct val="7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6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7" name="Google Shape;927;p62"/>
          <p:cNvSpPr txBox="1">
            <a:spLocks noGrp="1"/>
          </p:cNvSpPr>
          <p:nvPr>
            <p:ph type="body" idx="2"/>
          </p:nvPr>
        </p:nvSpPr>
        <p:spPr>
          <a:xfrm>
            <a:off x="571183" y="4419917"/>
            <a:ext cx="7186000" cy="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8" name="Google Shape;928;p62"/>
          <p:cNvSpPr txBox="1">
            <a:spLocks noGrp="1"/>
          </p:cNvSpPr>
          <p:nvPr>
            <p:ph type="body" idx="3"/>
          </p:nvPr>
        </p:nvSpPr>
        <p:spPr>
          <a:xfrm>
            <a:off x="571183" y="6050599"/>
            <a:ext cx="85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4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9" name="Google Shape;929;p62"/>
          <p:cNvSpPr txBox="1">
            <a:spLocks noGrp="1"/>
          </p:cNvSpPr>
          <p:nvPr>
            <p:ph type="sldNum" idx="12"/>
          </p:nvPr>
        </p:nvSpPr>
        <p:spPr>
          <a:xfrm>
            <a:off x="11543868" y="6494180"/>
            <a:ext cx="3428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0596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3"/>
          <p:cNvSpPr/>
          <p:nvPr/>
        </p:nvSpPr>
        <p:spPr>
          <a:xfrm>
            <a:off x="7515697" y="2255575"/>
            <a:ext cx="4676305" cy="4602427"/>
          </a:xfrm>
          <a:custGeom>
            <a:avLst/>
            <a:gdLst/>
            <a:ahLst/>
            <a:cxnLst/>
            <a:rect l="l" t="t" r="r" b="b"/>
            <a:pathLst>
              <a:path w="4676305" h="4602426" extrusionOk="0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3"/>
          <p:cNvSpPr/>
          <p:nvPr/>
        </p:nvSpPr>
        <p:spPr>
          <a:xfrm flipH="1">
            <a:off x="0" y="91439"/>
            <a:ext cx="4197837" cy="6202045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705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3"/>
          <p:cNvSpPr/>
          <p:nvPr/>
        </p:nvSpPr>
        <p:spPr>
          <a:xfrm>
            <a:off x="9098925" y="2"/>
            <a:ext cx="3093076" cy="3047053"/>
          </a:xfrm>
          <a:custGeom>
            <a:avLst/>
            <a:gdLst/>
            <a:ahLst/>
            <a:cxnLst/>
            <a:rect l="l" t="t" r="r" b="b"/>
            <a:pathLst>
              <a:path w="3093076" h="3047053" extrusionOk="0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411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3"/>
          <p:cNvSpPr txBox="1">
            <a:spLocks noGrp="1"/>
          </p:cNvSpPr>
          <p:nvPr>
            <p:ph type="body" idx="1"/>
          </p:nvPr>
        </p:nvSpPr>
        <p:spPr>
          <a:xfrm>
            <a:off x="403860" y="512763"/>
            <a:ext cx="114528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35" name="Google Shape;935;p63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936" name="Google Shape;936;p63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3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3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3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3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3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3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63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944" name="Google Shape;944;p63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3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3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3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3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3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3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1" name="Google Shape;951;p63"/>
          <p:cNvSpPr txBox="1">
            <a:spLocks noGrp="1"/>
          </p:cNvSpPr>
          <p:nvPr>
            <p:ph type="sldNum" idx="12"/>
          </p:nvPr>
        </p:nvSpPr>
        <p:spPr>
          <a:xfrm>
            <a:off x="11543868" y="6494180"/>
            <a:ext cx="3428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52" name="Google Shape;952;p63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800">
                <a:solidFill>
                  <a:srgbClr val="929292"/>
                </a:solidFill>
              </a:rPr>
              <a:t>9</a:t>
            </a: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Computing Inc. All Rights Reserved</a:t>
            </a:r>
            <a:endParaRPr sz="8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413246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Layout">
  <p:cSld name="Split Layout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4"/>
          <p:cNvSpPr/>
          <p:nvPr/>
        </p:nvSpPr>
        <p:spPr>
          <a:xfrm>
            <a:off x="8032751" y="342900"/>
            <a:ext cx="1984139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4"/>
          <p:cNvSpPr/>
          <p:nvPr/>
        </p:nvSpPr>
        <p:spPr>
          <a:xfrm>
            <a:off x="6099175" y="3222626"/>
            <a:ext cx="4248543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4"/>
          <p:cNvSpPr/>
          <p:nvPr/>
        </p:nvSpPr>
        <p:spPr>
          <a:xfrm>
            <a:off x="9578869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4"/>
          <p:cNvSpPr/>
          <p:nvPr/>
        </p:nvSpPr>
        <p:spPr>
          <a:xfrm>
            <a:off x="8655051" y="3671383"/>
            <a:ext cx="2101853" cy="224840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49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4"/>
          <p:cNvSpPr/>
          <p:nvPr/>
        </p:nvSpPr>
        <p:spPr>
          <a:xfrm>
            <a:off x="8032751" y="342900"/>
            <a:ext cx="1984139" cy="212248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1" name="Google Shape;961;p64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962" name="Google Shape;962;p64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4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64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64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4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Google Shape;969;p64"/>
          <p:cNvSpPr/>
          <p:nvPr/>
        </p:nvSpPr>
        <p:spPr>
          <a:xfrm>
            <a:off x="6099175" y="3222626"/>
            <a:ext cx="4248543" cy="3635375"/>
          </a:xfrm>
          <a:custGeom>
            <a:avLst/>
            <a:gdLst/>
            <a:ahLst/>
            <a:cxnLst/>
            <a:rect l="l" t="t" r="r" b="b"/>
            <a:pathLst>
              <a:path w="4248542" h="3635375" extrusionOk="0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4"/>
          <p:cNvSpPr/>
          <p:nvPr/>
        </p:nvSpPr>
        <p:spPr>
          <a:xfrm>
            <a:off x="9578869" y="845800"/>
            <a:ext cx="2613132" cy="3741797"/>
          </a:xfrm>
          <a:custGeom>
            <a:avLst/>
            <a:gdLst/>
            <a:ahLst/>
            <a:cxnLst/>
            <a:rect l="l" t="t" r="r" b="b"/>
            <a:pathLst>
              <a:path w="2613132" h="3741797" extrusionOk="0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4"/>
          <p:cNvSpPr txBox="1">
            <a:spLocks noGrp="1"/>
          </p:cNvSpPr>
          <p:nvPr>
            <p:ph type="body" idx="1"/>
          </p:nvPr>
        </p:nvSpPr>
        <p:spPr>
          <a:xfrm>
            <a:off x="6426200" y="1206500"/>
            <a:ext cx="5397600" cy="5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2" name="Google Shape;972;p64"/>
          <p:cNvSpPr/>
          <p:nvPr/>
        </p:nvSpPr>
        <p:spPr>
          <a:xfrm>
            <a:off x="8655051" y="3671383"/>
            <a:ext cx="2101853" cy="2248408"/>
          </a:xfrm>
          <a:custGeom>
            <a:avLst/>
            <a:gdLst/>
            <a:ahLst/>
            <a:cxnLst/>
            <a:rect l="l" t="t" r="r" b="b"/>
            <a:pathLst>
              <a:path w="1950" h="2085" extrusionOk="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49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3" name="Google Shape;973;p64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974" name="Google Shape;974;p64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4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4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4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4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4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4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1" name="Google Shape;981;p64"/>
          <p:cNvSpPr txBox="1">
            <a:spLocks noGrp="1"/>
          </p:cNvSpPr>
          <p:nvPr>
            <p:ph type="sldNum" idx="12"/>
          </p:nvPr>
        </p:nvSpPr>
        <p:spPr>
          <a:xfrm>
            <a:off x="11543868" y="6494180"/>
            <a:ext cx="3428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82" name="Google Shape;982;p64"/>
          <p:cNvSpPr txBox="1">
            <a:spLocks noGrp="1"/>
          </p:cNvSpPr>
          <p:nvPr>
            <p:ph type="body" idx="2"/>
          </p:nvPr>
        </p:nvSpPr>
        <p:spPr>
          <a:xfrm>
            <a:off x="403860" y="512763"/>
            <a:ext cx="53300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64"/>
          <p:cNvSpPr txBox="1">
            <a:spLocks noGrp="1"/>
          </p:cNvSpPr>
          <p:nvPr>
            <p:ph type="body" idx="3"/>
          </p:nvPr>
        </p:nvSpPr>
        <p:spPr>
          <a:xfrm>
            <a:off x="406083" y="1249999"/>
            <a:ext cx="53392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sz="2133" b="0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64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800">
                <a:solidFill>
                  <a:srgbClr val="929292"/>
                </a:solidFill>
              </a:rPr>
              <a:t>9</a:t>
            </a:r>
            <a:r>
              <a:rPr lang="en-US"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Snowflake Computing Inc. All Rights Reserved</a:t>
            </a:r>
            <a:endParaRPr sz="800" b="0" i="0" u="none" strike="noStrike" cap="non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056470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rost">
  <p:cSld name="Quote - Frost">
    <p:bg>
      <p:bgPr>
        <a:solidFill>
          <a:schemeClr val="accent3"/>
        </a:solidFill>
        <a:effectLst/>
      </p:bgPr>
    </p:bg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65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987" name="Google Shape;987;p65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988" name="Google Shape;988;p65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9" name="Google Shape;989;p65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90" name="Google Shape;990;p65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991" name="Google Shape;991;p65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2" name="Google Shape;992;p65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993" name="Google Shape;993;p65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ctr">
              <a:lnSpc>
                <a:spcPct val="8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54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94" name="Google Shape;994;p65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995" name="Google Shape;995;p65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5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5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5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5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5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5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2" name="Google Shape;1002;p65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1003" name="Google Shape;1003;p65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004" name="Google Shape;1004;p65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5" name="Google Shape;1005;p65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06" name="Google Shape;1006;p65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1007" name="Google Shape;1007;p65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8" name="Google Shape;1008;p65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009" name="Google Shape;1009;p65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1010" name="Google Shape;1010;p65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5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65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5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5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7" name="Google Shape;1017;p65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800">
                <a:solidFill>
                  <a:schemeClr val="lt1"/>
                </a:solidFill>
              </a:rPr>
              <a:t>9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Computing Inc. All Rights Reserved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6706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Tangerine">
  <p:cSld name="Quote - Tangerine">
    <p:bg>
      <p:bgPr>
        <a:solidFill>
          <a:schemeClr val="accent4"/>
        </a:solid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66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1020" name="Google Shape;1020;p66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021" name="Google Shape;1021;p66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2" name="Google Shape;1022;p66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23" name="Google Shape;1023;p66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1024" name="Google Shape;1024;p66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5" name="Google Shape;1025;p66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026" name="Google Shape;1026;p66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ctr">
              <a:lnSpc>
                <a:spcPct val="8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54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27" name="Google Shape;1027;p66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1028" name="Google Shape;1028;p66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6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6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6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6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6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6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5" name="Google Shape;1035;p66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1036" name="Google Shape;1036;p66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037" name="Google Shape;1037;p66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38" name="Google Shape;1038;p66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39" name="Google Shape;1039;p66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1040" name="Google Shape;1040;p66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41" name="Google Shape;1041;p66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042" name="Google Shape;1042;p66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1043" name="Google Shape;1043;p66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6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6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6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6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6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6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" name="Google Shape;1050;p66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800">
                <a:solidFill>
                  <a:schemeClr val="lt1"/>
                </a:solidFill>
              </a:rPr>
              <a:t>9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Computing Inc. All Rights Reserved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95040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Violet">
  <p:cSld name="Quote - Violet">
    <p:bg>
      <p:bgPr>
        <a:solidFill>
          <a:schemeClr val="accent5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7"/>
          <p:cNvSpPr/>
          <p:nvPr/>
        </p:nvSpPr>
        <p:spPr>
          <a:xfrm>
            <a:off x="0" y="6377940"/>
            <a:ext cx="815200" cy="48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3" name="Google Shape;1053;p67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1054" name="Google Shape;1054;p67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055" name="Google Shape;1055;p67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6" name="Google Shape;1056;p67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57" name="Google Shape;1057;p67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1058" name="Google Shape;1058;p67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9" name="Google Shape;1059;p67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060" name="Google Shape;1060;p67"/>
          <p:cNvSpPr txBox="1">
            <a:spLocks noGrp="1"/>
          </p:cNvSpPr>
          <p:nvPr>
            <p:ph type="body" idx="1"/>
          </p:nvPr>
        </p:nvSpPr>
        <p:spPr>
          <a:xfrm>
            <a:off x="1752600" y="1619251"/>
            <a:ext cx="8686800" cy="3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ctr">
              <a:lnSpc>
                <a:spcPct val="8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54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61" name="Google Shape;1061;p67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1062" name="Google Shape;1062;p67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67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67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67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67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67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67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9" name="Google Shape;1069;p67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1070" name="Google Shape;1070;p67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071" name="Google Shape;1071;p67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2" name="Google Shape;1072;p67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73" name="Google Shape;1073;p67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1074" name="Google Shape;1074;p67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7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076" name="Google Shape;1076;p67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1077" name="Google Shape;1077;p67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7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67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67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7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67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7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4" name="Google Shape;1084;p67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800">
                <a:solidFill>
                  <a:schemeClr val="lt1"/>
                </a:solidFill>
              </a:rPr>
              <a:t>9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Computing Inc. All Rights Reserved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07684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Punchy">
  <p:cSld name="Quote - Punchy">
    <p:bg>
      <p:bgPr>
        <a:solidFill>
          <a:schemeClr val="accent6"/>
        </a:solidFill>
        <a:effectLst/>
      </p:bgPr>
    </p:bg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8"/>
          <p:cNvSpPr/>
          <p:nvPr/>
        </p:nvSpPr>
        <p:spPr>
          <a:xfrm>
            <a:off x="0" y="6377940"/>
            <a:ext cx="815200" cy="480000"/>
          </a:xfrm>
          <a:prstGeom prst="rect">
            <a:avLst/>
          </a:prstGeom>
          <a:solidFill>
            <a:srgbClr val="D45B9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7" name="Google Shape;1087;p68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1088" name="Google Shape;1088;p68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089" name="Google Shape;1089;p68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0" name="Google Shape;1090;p68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091" name="Google Shape;1091;p68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1092" name="Google Shape;1092;p68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3" name="Google Shape;1093;p68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094" name="Google Shape;1094;p68"/>
          <p:cNvSpPr txBox="1">
            <a:spLocks noGrp="1"/>
          </p:cNvSpPr>
          <p:nvPr>
            <p:ph type="body" idx="1"/>
          </p:nvPr>
        </p:nvSpPr>
        <p:spPr>
          <a:xfrm>
            <a:off x="1752600" y="1587500"/>
            <a:ext cx="8636000" cy="3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marR="0" lvl="0" indent="-304792" algn="ctr">
              <a:lnSpc>
                <a:spcPct val="8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54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0639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095" name="Google Shape;1095;p68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1096" name="Google Shape;1096;p68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68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68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68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68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68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8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3" name="Google Shape;1103;p68"/>
          <p:cNvGrpSpPr/>
          <p:nvPr/>
        </p:nvGrpSpPr>
        <p:grpSpPr>
          <a:xfrm>
            <a:off x="755701" y="1"/>
            <a:ext cx="10680700" cy="6858100"/>
            <a:chOff x="755700" y="0"/>
            <a:chExt cx="10680700" cy="6858100"/>
          </a:xfrm>
        </p:grpSpPr>
        <p:grpSp>
          <p:nvGrpSpPr>
            <p:cNvPr id="1104" name="Google Shape;1104;p68"/>
            <p:cNvGrpSpPr/>
            <p:nvPr/>
          </p:nvGrpSpPr>
          <p:grpSpPr>
            <a:xfrm>
              <a:off x="6096000" y="0"/>
              <a:ext cx="0" cy="6858100"/>
              <a:chOff x="6134100" y="0"/>
              <a:chExt cx="0" cy="6858100"/>
            </a:xfrm>
          </p:grpSpPr>
          <p:cxnSp>
            <p:nvCxnSpPr>
              <p:cNvPr id="1105" name="Google Shape;1105;p68"/>
              <p:cNvCxnSpPr/>
              <p:nvPr/>
            </p:nvCxnSpPr>
            <p:spPr>
              <a:xfrm>
                <a:off x="6134100" y="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6" name="Google Shape;1106;p68"/>
              <p:cNvCxnSpPr/>
              <p:nvPr/>
            </p:nvCxnSpPr>
            <p:spPr>
              <a:xfrm>
                <a:off x="6134100" y="534670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107" name="Google Shape;1107;p68"/>
            <p:cNvGrpSpPr/>
            <p:nvPr/>
          </p:nvGrpSpPr>
          <p:grpSpPr>
            <a:xfrm>
              <a:off x="755700" y="2679649"/>
              <a:ext cx="10680700" cy="1511401"/>
              <a:chOff x="755700" y="2679649"/>
              <a:chExt cx="10680700" cy="1511401"/>
            </a:xfrm>
          </p:grpSpPr>
          <p:cxnSp>
            <p:nvCxnSpPr>
              <p:cNvPr id="1108" name="Google Shape;1108;p68"/>
              <p:cNvCxnSpPr/>
              <p:nvPr/>
            </p:nvCxnSpPr>
            <p:spPr>
              <a:xfrm rot="10800000">
                <a:off x="755700" y="2679650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9" name="Google Shape;1109;p68"/>
              <p:cNvCxnSpPr/>
              <p:nvPr/>
            </p:nvCxnSpPr>
            <p:spPr>
              <a:xfrm rot="10800000">
                <a:off x="11436400" y="2679649"/>
                <a:ext cx="0" cy="1511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1">
                    <a:alpha val="50588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10" name="Google Shape;1110;p68"/>
          <p:cNvGrpSpPr/>
          <p:nvPr/>
        </p:nvGrpSpPr>
        <p:grpSpPr>
          <a:xfrm>
            <a:off x="460203" y="6501363"/>
            <a:ext cx="180165" cy="177824"/>
            <a:chOff x="2940050" y="1514475"/>
            <a:chExt cx="4643437" cy="4583110"/>
          </a:xfrm>
        </p:grpSpPr>
        <p:sp>
          <p:nvSpPr>
            <p:cNvPr id="1111" name="Google Shape;1111;p68"/>
            <p:cNvSpPr/>
            <p:nvPr/>
          </p:nvSpPr>
          <p:spPr>
            <a:xfrm>
              <a:off x="5507038" y="1514475"/>
              <a:ext cx="1576386" cy="1741489"/>
            </a:xfrm>
            <a:custGeom>
              <a:avLst/>
              <a:gdLst/>
              <a:ahLst/>
              <a:cxnLst/>
              <a:rect l="l" t="t" r="r" b="b"/>
              <a:pathLst>
                <a:path w="4378" h="4837" extrusionOk="0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68"/>
            <p:cNvSpPr/>
            <p:nvPr/>
          </p:nvSpPr>
          <p:spPr>
            <a:xfrm>
              <a:off x="5970588" y="2924175"/>
              <a:ext cx="1612899" cy="1784347"/>
            </a:xfrm>
            <a:custGeom>
              <a:avLst/>
              <a:gdLst/>
              <a:ahLst/>
              <a:cxnLst/>
              <a:rect l="l" t="t" r="r" b="b"/>
              <a:pathLst>
                <a:path w="4479" h="4958" extrusionOk="0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68"/>
            <p:cNvSpPr/>
            <p:nvPr/>
          </p:nvSpPr>
          <p:spPr>
            <a:xfrm>
              <a:off x="5499100" y="4398963"/>
              <a:ext cx="1590674" cy="1698622"/>
            </a:xfrm>
            <a:custGeom>
              <a:avLst/>
              <a:gdLst/>
              <a:ahLst/>
              <a:cxnLst/>
              <a:rect l="l" t="t" r="r" b="b"/>
              <a:pathLst>
                <a:path w="4419" h="4720" extrusionOk="0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8"/>
            <p:cNvSpPr/>
            <p:nvPr/>
          </p:nvSpPr>
          <p:spPr>
            <a:xfrm>
              <a:off x="3435350" y="4359275"/>
              <a:ext cx="1571629" cy="1736721"/>
            </a:xfrm>
            <a:custGeom>
              <a:avLst/>
              <a:gdLst/>
              <a:ahLst/>
              <a:cxnLst/>
              <a:rect l="l" t="t" r="r" b="b"/>
              <a:pathLst>
                <a:path w="4367" h="4826" extrusionOk="0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68"/>
            <p:cNvSpPr/>
            <p:nvPr/>
          </p:nvSpPr>
          <p:spPr>
            <a:xfrm>
              <a:off x="2940050" y="2924175"/>
              <a:ext cx="1606554" cy="1771655"/>
            </a:xfrm>
            <a:custGeom>
              <a:avLst/>
              <a:gdLst/>
              <a:ahLst/>
              <a:cxnLst/>
              <a:rect l="l" t="t" r="r" b="b"/>
              <a:pathLst>
                <a:path w="4462" h="4920" extrusionOk="0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8"/>
            <p:cNvSpPr/>
            <p:nvPr/>
          </p:nvSpPr>
          <p:spPr>
            <a:xfrm>
              <a:off x="3424238" y="1514475"/>
              <a:ext cx="1598617" cy="1708145"/>
            </a:xfrm>
            <a:custGeom>
              <a:avLst/>
              <a:gdLst/>
              <a:ahLst/>
              <a:cxnLst/>
              <a:rect l="l" t="t" r="r" b="b"/>
              <a:pathLst>
                <a:path w="4439" h="4746" extrusionOk="0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8"/>
            <p:cNvSpPr/>
            <p:nvPr/>
          </p:nvSpPr>
          <p:spPr>
            <a:xfrm>
              <a:off x="4724400" y="3267075"/>
              <a:ext cx="1071564" cy="1093786"/>
            </a:xfrm>
            <a:custGeom>
              <a:avLst/>
              <a:gdLst/>
              <a:ahLst/>
              <a:cxnLst/>
              <a:rect l="l" t="t" r="r" b="b"/>
              <a:pathLst>
                <a:path w="2977" h="3038" extrusionOk="0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8" name="Google Shape;1118;p68"/>
          <p:cNvSpPr/>
          <p:nvPr/>
        </p:nvSpPr>
        <p:spPr>
          <a:xfrm>
            <a:off x="636015" y="6491347"/>
            <a:ext cx="27092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</a:t>
            </a:r>
            <a:r>
              <a:rPr lang="en-US" sz="800">
                <a:solidFill>
                  <a:schemeClr val="lt1"/>
                </a:solidFill>
              </a:rPr>
              <a:t>9</a:t>
            </a: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Snowflake Computing Inc. All Rights Reserved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492009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Light">
  <p:cSld name="Title - Light">
    <p:bg>
      <p:bgPr>
        <a:solidFill>
          <a:schemeClr val="lt1"/>
        </a:solidFill>
        <a:effectLst/>
      </p:bgPr>
    </p:bg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9" name="Google Shape;1769;p1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35"/>
          <p:cNvSpPr/>
          <p:nvPr/>
        </p:nvSpPr>
        <p:spPr>
          <a:xfrm>
            <a:off x="1" y="2911045"/>
            <a:ext cx="2817257" cy="3946955"/>
          </a:xfrm>
          <a:custGeom>
            <a:avLst/>
            <a:gdLst/>
            <a:ahLst/>
            <a:cxnLst/>
            <a:rect l="l" t="t" r="r" b="b"/>
            <a:pathLst>
              <a:path w="2817257" h="3946954" extrusionOk="0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90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135"/>
          <p:cNvSpPr txBox="1">
            <a:spLocks noGrp="1"/>
          </p:cNvSpPr>
          <p:nvPr>
            <p:ph type="body" idx="1"/>
          </p:nvPr>
        </p:nvSpPr>
        <p:spPr>
          <a:xfrm>
            <a:off x="571184" y="1569721"/>
            <a:ext cx="7177600" cy="2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09585" lvl="0" indent="-30479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6000" b="1" i="0" cap="none"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2" name="Google Shape;1772;p135"/>
          <p:cNvSpPr txBox="1">
            <a:spLocks noGrp="1"/>
          </p:cNvSpPr>
          <p:nvPr>
            <p:ph type="body" idx="2"/>
          </p:nvPr>
        </p:nvSpPr>
        <p:spPr>
          <a:xfrm>
            <a:off x="571184" y="4419917"/>
            <a:ext cx="7186000" cy="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2133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3" name="Google Shape;1773;p135"/>
          <p:cNvSpPr txBox="1">
            <a:spLocks noGrp="1"/>
          </p:cNvSpPr>
          <p:nvPr>
            <p:ph type="body" idx="3"/>
          </p:nvPr>
        </p:nvSpPr>
        <p:spPr>
          <a:xfrm>
            <a:off x="571184" y="6050599"/>
            <a:ext cx="85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100"/>
              <a:buNone/>
              <a:defRPr sz="1467" b="1">
                <a:solidFill>
                  <a:srgbClr val="5B5B5B"/>
                </a:solidFill>
              </a:defRPr>
            </a:lvl1pPr>
            <a:lvl2pPr marL="121917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4" name="Google Shape;1774;p135"/>
          <p:cNvSpPr/>
          <p:nvPr/>
        </p:nvSpPr>
        <p:spPr>
          <a:xfrm rot="-5400000">
            <a:off x="7850327" y="2516327"/>
            <a:ext cx="2902655" cy="5780692"/>
          </a:xfrm>
          <a:custGeom>
            <a:avLst/>
            <a:gdLst/>
            <a:ahLst/>
            <a:cxnLst/>
            <a:rect l="l" t="t" r="r" b="b"/>
            <a:pathLst>
              <a:path w="2902655" h="5780692" extrusionOk="0">
                <a:moveTo>
                  <a:pt x="2902655" y="5004581"/>
                </a:moveTo>
                <a:lnTo>
                  <a:pt x="2452511" y="5780692"/>
                </a:ln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1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135"/>
          <p:cNvSpPr/>
          <p:nvPr/>
        </p:nvSpPr>
        <p:spPr>
          <a:xfrm>
            <a:off x="7829549" y="282575"/>
            <a:ext cx="4362451" cy="6445253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6" name="Google Shape;1776;p135"/>
          <p:cNvPicPr preferRelativeResize="0"/>
          <p:nvPr/>
        </p:nvPicPr>
        <p:blipFill rotWithShape="1">
          <a:blip r:embed="rId3">
            <a:alphaModFix/>
          </a:blip>
          <a:srcRect t="94654" r="95314"/>
          <a:stretch/>
        </p:blipFill>
        <p:spPr>
          <a:xfrm>
            <a:off x="2" y="6491347"/>
            <a:ext cx="571181" cy="366653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35"/>
          <p:cNvSpPr/>
          <p:nvPr/>
        </p:nvSpPr>
        <p:spPr>
          <a:xfrm>
            <a:off x="650876" y="666751"/>
            <a:ext cx="2678784" cy="61265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b="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35"/>
          <p:cNvSpPr/>
          <p:nvPr/>
        </p:nvSpPr>
        <p:spPr>
          <a:xfrm>
            <a:off x="753775" y="6531885"/>
            <a:ext cx="2492000" cy="1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8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424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E1E525-405B-4C79-8F78-B8D98613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19EA0-10C2-4B83-8F05-C031B6EA9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EC76A-B749-4226-AC40-BF5D6138B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D59F3-C88B-493B-9E00-C26A48F5BD5F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D2699-2145-4F31-9E11-C73B1CE60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B138F-76C1-4E0E-8066-71983D376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AA39-097E-47DA-97F9-5EDCA1CC3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1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5B5B5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B5B5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B5B5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B5B5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5B5B5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6393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68154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67" name="Google Shape;1767;p1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30486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432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619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39" r:id="rId19"/>
    <p:sldLayoutId id="2147483771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21" name="Google Shape;112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432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95459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9" name="Google Shape;789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51339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67" name="Google Shape;1767;p1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93719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9" Type="http://schemas.openxmlformats.org/officeDocument/2006/relationships/image" Target="../media/image55.png"/><Relationship Id="rId21" Type="http://schemas.openxmlformats.org/officeDocument/2006/relationships/image" Target="../media/image37.png"/><Relationship Id="rId34" Type="http://schemas.openxmlformats.org/officeDocument/2006/relationships/image" Target="../media/image50.jpg"/><Relationship Id="rId42" Type="http://schemas.openxmlformats.org/officeDocument/2006/relationships/image" Target="../media/image5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png"/><Relationship Id="rId40" Type="http://schemas.openxmlformats.org/officeDocument/2006/relationships/image" Target="../media/image56.png"/><Relationship Id="rId5" Type="http://schemas.openxmlformats.org/officeDocument/2006/relationships/image" Target="../media/image21.jp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Relationship Id="rId35" Type="http://schemas.openxmlformats.org/officeDocument/2006/relationships/image" Target="../media/image51.png"/><Relationship Id="rId43" Type="http://schemas.openxmlformats.org/officeDocument/2006/relationships/image" Target="../media/image59.png"/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33" Type="http://schemas.openxmlformats.org/officeDocument/2006/relationships/image" Target="../media/image49.png"/><Relationship Id="rId38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41.png"/><Relationship Id="rId21" Type="http://schemas.openxmlformats.org/officeDocument/2006/relationships/image" Target="../media/image47.png"/><Relationship Id="rId34" Type="http://schemas.openxmlformats.org/officeDocument/2006/relationships/image" Target="../media/image36.png"/><Relationship Id="rId42" Type="http://schemas.openxmlformats.org/officeDocument/2006/relationships/image" Target="../media/image5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3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24" Type="http://schemas.openxmlformats.org/officeDocument/2006/relationships/image" Target="../media/image50.jpg"/><Relationship Id="rId32" Type="http://schemas.openxmlformats.org/officeDocument/2006/relationships/image" Target="../media/image58.png"/><Relationship Id="rId37" Type="http://schemas.openxmlformats.org/officeDocument/2006/relationships/image" Target="../media/image39.png"/><Relationship Id="rId40" Type="http://schemas.openxmlformats.org/officeDocument/2006/relationships/image" Target="../media/image42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38.png"/><Relationship Id="rId10" Type="http://schemas.openxmlformats.org/officeDocument/2006/relationships/image" Target="../media/image27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37.png"/><Relationship Id="rId43" Type="http://schemas.openxmlformats.org/officeDocument/2006/relationships/image" Target="../media/image19.png"/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51.png"/><Relationship Id="rId33" Type="http://schemas.openxmlformats.org/officeDocument/2006/relationships/image" Target="../media/image35.png"/><Relationship Id="rId38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qlgeek.p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74.png"/><Relationship Id="rId26" Type="http://schemas.openxmlformats.org/officeDocument/2006/relationships/image" Target="../media/image47.png"/><Relationship Id="rId39" Type="http://schemas.openxmlformats.org/officeDocument/2006/relationships/image" Target="../media/image36.png"/><Relationship Id="rId21" Type="http://schemas.openxmlformats.org/officeDocument/2006/relationships/image" Target="../media/image33.png"/><Relationship Id="rId34" Type="http://schemas.openxmlformats.org/officeDocument/2006/relationships/image" Target="../media/image55.png"/><Relationship Id="rId42" Type="http://schemas.openxmlformats.org/officeDocument/2006/relationships/image" Target="../media/image39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9.png"/><Relationship Id="rId29" Type="http://schemas.openxmlformats.org/officeDocument/2006/relationships/image" Target="../media/image50.jpg"/><Relationship Id="rId11" Type="http://schemas.openxmlformats.org/officeDocument/2006/relationships/image" Target="../media/image24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3" Type="http://schemas.openxmlformats.org/officeDocument/2006/relationships/image" Target="../media/image19.png"/><Relationship Id="rId5" Type="http://schemas.openxmlformats.org/officeDocument/2006/relationships/image" Target="../media/image71.png"/><Relationship Id="rId10" Type="http://schemas.openxmlformats.org/officeDocument/2006/relationships/image" Target="../media/image23.png"/><Relationship Id="rId19" Type="http://schemas.openxmlformats.org/officeDocument/2006/relationships/image" Target="../media/image31.png"/><Relationship Id="rId31" Type="http://schemas.openxmlformats.org/officeDocument/2006/relationships/image" Target="../media/image52.png"/><Relationship Id="rId44" Type="http://schemas.openxmlformats.org/officeDocument/2006/relationships/image" Target="../media/image41.png"/><Relationship Id="rId52" Type="http://schemas.openxmlformats.org/officeDocument/2006/relationships/image" Target="../media/image59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4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43" Type="http://schemas.openxmlformats.org/officeDocument/2006/relationships/image" Target="../media/image40.png"/><Relationship Id="rId48" Type="http://schemas.openxmlformats.org/officeDocument/2006/relationships/image" Target="../media/image76.png"/><Relationship Id="rId8" Type="http://schemas.openxmlformats.org/officeDocument/2006/relationships/image" Target="../media/image21.jpg"/><Relationship Id="rId51" Type="http://schemas.openxmlformats.org/officeDocument/2006/relationships/image" Target="../media/image79.png"/><Relationship Id="rId3" Type="http://schemas.openxmlformats.org/officeDocument/2006/relationships/image" Target="../media/image7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32.png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72.png"/><Relationship Id="rId15" Type="http://schemas.openxmlformats.org/officeDocument/2006/relationships/image" Target="../media/image28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49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nowflake.net/blog/encryption-key-management-in-snowflake" TargetMode="External"/><Relationship Id="rId13" Type="http://schemas.openxmlformats.org/officeDocument/2006/relationships/hyperlink" Target="https://docs.snowflake.net/manuals/user-guide/network-policies.html" TargetMode="External"/><Relationship Id="rId3" Type="http://schemas.openxmlformats.org/officeDocument/2006/relationships/image" Target="../media/image83.png"/><Relationship Id="rId7" Type="http://schemas.openxmlformats.org/officeDocument/2006/relationships/hyperlink" Target="https://docs.snowflake.net/manuals/user-guide/security-access-control.html#overview" TargetMode="External"/><Relationship Id="rId12" Type="http://schemas.openxmlformats.org/officeDocument/2006/relationships/hyperlink" Target="https://www.snowflake.com/blog/end-to-end-encryption-in-the-snowflake-data-warehouse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9.xml"/><Relationship Id="rId6" Type="http://schemas.openxmlformats.org/officeDocument/2006/relationships/hyperlink" Target="https://docs.snowflake.net/manuals/user-guide/admin-security-fed-auth.html" TargetMode="External"/><Relationship Id="rId11" Type="http://schemas.openxmlformats.org/officeDocument/2006/relationships/hyperlink" Target="https://docs.snowflake.net/manuals/user-guide/data-failsafe.html" TargetMode="External"/><Relationship Id="rId5" Type="http://schemas.openxmlformats.org/officeDocument/2006/relationships/hyperlink" Target="https://docs.snowflake.net/manuals/user-guide/snowsql-start.html#using-key-pair-authentication" TargetMode="External"/><Relationship Id="rId10" Type="http://schemas.openxmlformats.org/officeDocument/2006/relationships/hyperlink" Target="https://docs.snowflake.net/manuals/user-guide/data-availability.html" TargetMode="External"/><Relationship Id="rId4" Type="http://schemas.openxmlformats.org/officeDocument/2006/relationships/hyperlink" Target="https://docs.snowflake.net/manuals/user-guide/security-mfa.html" TargetMode="External"/><Relationship Id="rId9" Type="http://schemas.openxmlformats.org/officeDocument/2006/relationships/hyperlink" Target="https://www.snowflake.net/blog/using-aws-cloudhsm-in-our-database-security-infrastructure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nowflake.net/manuals/sql-reference-command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reprints.forrester.com/#/assets/2/241/RES141572/report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nowflake.com/pricin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snowflake-workshop-lab/Snowflake_free_trial_LabGuide.pdf" TargetMode="External"/><Relationship Id="rId2" Type="http://schemas.openxmlformats.org/officeDocument/2006/relationships/hyperlink" Target="https://trial.snowflak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nowflake.net/manuals/other-resources.html" TargetMode="External"/><Relationship Id="rId5" Type="http://schemas.openxmlformats.org/officeDocument/2006/relationships/hyperlink" Target="https://www.snowflake.com/blog/" TargetMode="External"/><Relationship Id="rId4" Type="http://schemas.openxmlformats.org/officeDocument/2006/relationships/hyperlink" Target="https://www.youtube.com/user/snowflakecomputing/playlist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ss.org/24hours/2019/summitpreview/About.aspx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2.xml"/><Relationship Id="rId5" Type="http://schemas.openxmlformats.org/officeDocument/2006/relationships/hyperlink" Target="https://www.pass.org/summit/2019/Home.aspx" TargetMode="Externa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doc/reprints?id=1-65YF38P&amp;ct=190128&amp;st=s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60;p99">
            <a:extLst>
              <a:ext uri="{FF2B5EF4-FFF2-40B4-BE49-F238E27FC236}">
                <a16:creationId xmlns:a16="http://schemas.microsoft.com/office/drawing/2014/main" id="{5C99F024-C99E-4C04-AD88-DE7357FEB529}"/>
              </a:ext>
            </a:extLst>
          </p:cNvPr>
          <p:cNvSpPr/>
          <p:nvPr/>
        </p:nvSpPr>
        <p:spPr>
          <a:xfrm>
            <a:off x="1" y="2911045"/>
            <a:ext cx="2817257" cy="3946955"/>
          </a:xfrm>
          <a:custGeom>
            <a:avLst/>
            <a:gdLst/>
            <a:ahLst/>
            <a:cxnLst/>
            <a:rect l="l" t="t" r="r" b="b"/>
            <a:pathLst>
              <a:path w="2817257" h="3946954" extrusionOk="0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900"/>
            </a:srgbClr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465;p99">
            <a:extLst>
              <a:ext uri="{FF2B5EF4-FFF2-40B4-BE49-F238E27FC236}">
                <a16:creationId xmlns:a16="http://schemas.microsoft.com/office/drawing/2014/main" id="{836A6B6D-6CE8-4F58-B57D-B13397F5F96C}"/>
              </a:ext>
            </a:extLst>
          </p:cNvPr>
          <p:cNvSpPr/>
          <p:nvPr/>
        </p:nvSpPr>
        <p:spPr>
          <a:xfrm>
            <a:off x="7829549" y="282575"/>
            <a:ext cx="4362451" cy="6445253"/>
          </a:xfrm>
          <a:custGeom>
            <a:avLst/>
            <a:gdLst/>
            <a:ahLst/>
            <a:cxnLst/>
            <a:rect l="l" t="t" r="r" b="b"/>
            <a:pathLst>
              <a:path w="1373" h="2026" extrusionOk="0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endParaRPr sz="135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467;p99">
            <a:extLst>
              <a:ext uri="{FF2B5EF4-FFF2-40B4-BE49-F238E27FC236}">
                <a16:creationId xmlns:a16="http://schemas.microsoft.com/office/drawing/2014/main" id="{948839B3-5644-4637-8BDC-5C0DC4972599}"/>
              </a:ext>
            </a:extLst>
          </p:cNvPr>
          <p:cNvSpPr/>
          <p:nvPr/>
        </p:nvSpPr>
        <p:spPr>
          <a:xfrm>
            <a:off x="650876" y="666751"/>
            <a:ext cx="2678784" cy="612652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1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990;p236">
            <a:extLst>
              <a:ext uri="{FF2B5EF4-FFF2-40B4-BE49-F238E27FC236}">
                <a16:creationId xmlns:a16="http://schemas.microsoft.com/office/drawing/2014/main" id="{37521FEF-FC2E-4491-BA12-F293B01ABBD6}"/>
              </a:ext>
            </a:extLst>
          </p:cNvPr>
          <p:cNvSpPr txBox="1">
            <a:spLocks/>
          </p:cNvSpPr>
          <p:nvPr/>
        </p:nvSpPr>
        <p:spPr>
          <a:xfrm>
            <a:off x="571204" y="1569733"/>
            <a:ext cx="8885600" cy="27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  <a:tabLst/>
              <a:defRPr/>
            </a:pPr>
            <a:r>
              <a:rPr kumimoji="0" lang="pl-PL" sz="3600" b="1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LET IT SNOW IN THE SUMMER!</a:t>
            </a:r>
          </a:p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  <a:tabLst/>
              <a:defRPr/>
            </a:pPr>
            <a:r>
              <a:rPr kumimoji="0" lang="pl-PL" sz="2400" b="1" i="0" u="none" strike="noStrike" kern="0" cap="none" spc="0" normalizeH="0" baseline="0" noProof="0" dirty="0">
                <a:ln>
                  <a:noFill/>
                </a:ln>
                <a:solidFill>
                  <a:srgbClr val="10578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SNOWFLAKE WITH SQL SERVER GUY’S EYES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2991;p236">
            <a:extLst>
              <a:ext uri="{FF2B5EF4-FFF2-40B4-BE49-F238E27FC236}">
                <a16:creationId xmlns:a16="http://schemas.microsoft.com/office/drawing/2014/main" id="{88AEA45A-AA26-4BF2-AC8D-6484D728C84F}"/>
              </a:ext>
            </a:extLst>
          </p:cNvPr>
          <p:cNvSpPr txBox="1">
            <a:spLocks/>
          </p:cNvSpPr>
          <p:nvPr/>
        </p:nvSpPr>
        <p:spPr>
          <a:xfrm>
            <a:off x="571184" y="6050599"/>
            <a:ext cx="8595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100"/>
              <a:buFont typeface="Arial"/>
              <a:buNone/>
              <a:tabLst/>
              <a:defRPr/>
            </a:pPr>
            <a:r>
              <a:rPr kumimoji="0" lang="pl-PL" sz="1467" b="1" i="0" u="none" strike="noStrike" kern="0" cap="none" spc="0" normalizeH="0" baseline="0" noProof="0" dirty="0">
                <a:ln>
                  <a:noFill/>
                </a:ln>
                <a:solidFill>
                  <a:srgbClr val="5B5B5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PAWEŁ POTASIŃSKI | SEPTEMBER 2019</a:t>
            </a:r>
            <a:endParaRPr kumimoji="0" lang="en-US" sz="1467" b="1" i="0" u="none" strike="noStrike" kern="0" cap="none" spc="0" normalizeH="0" baseline="0" noProof="0" dirty="0">
              <a:ln>
                <a:noFill/>
              </a:ln>
              <a:solidFill>
                <a:srgbClr val="5B5B5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885CBA-2288-4318-8406-5F374D805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174" y="409472"/>
            <a:ext cx="3033600" cy="116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6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7" name="Google Shape;3527;p241"/>
          <p:cNvSpPr/>
          <p:nvPr/>
        </p:nvSpPr>
        <p:spPr>
          <a:xfrm>
            <a:off x="4229633" y="1541600"/>
            <a:ext cx="3824800" cy="3500000"/>
          </a:xfrm>
          <a:prstGeom prst="roundRect">
            <a:avLst>
              <a:gd name="adj" fmla="val 7646"/>
            </a:avLst>
          </a:prstGeom>
          <a:solidFill>
            <a:srgbClr val="29B5E8">
              <a:alpha val="2268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28" name="Google Shape;3528;p241"/>
          <p:cNvSpPr/>
          <p:nvPr/>
        </p:nvSpPr>
        <p:spPr>
          <a:xfrm>
            <a:off x="3161633" y="2383963"/>
            <a:ext cx="544000" cy="3890800"/>
          </a:xfrm>
          <a:prstGeom prst="rect">
            <a:avLst/>
          </a:prstGeom>
          <a:solidFill>
            <a:srgbClr val="00A7CD">
              <a:alpha val="6900"/>
            </a:srgb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400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29" name="Google Shape;3529;p241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MODERN ARCHITECTURE (AFTER)</a:t>
            </a:r>
            <a:endParaRPr/>
          </a:p>
        </p:txBody>
      </p:sp>
      <p:sp>
        <p:nvSpPr>
          <p:cNvPr id="3531" name="Google Shape;3531;p241"/>
          <p:cNvSpPr txBox="1"/>
          <p:nvPr/>
        </p:nvSpPr>
        <p:spPr>
          <a:xfrm>
            <a:off x="510967" y="2446717"/>
            <a:ext cx="11404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OLTP Databases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32" name="Google Shape;3532;p241"/>
          <p:cNvSpPr txBox="1"/>
          <p:nvPr/>
        </p:nvSpPr>
        <p:spPr>
          <a:xfrm>
            <a:off x="424859" y="3137713"/>
            <a:ext cx="12264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Enterprise Applications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33" name="Google Shape;3533;p241"/>
          <p:cNvSpPr txBox="1"/>
          <p:nvPr/>
        </p:nvSpPr>
        <p:spPr>
          <a:xfrm>
            <a:off x="570353" y="5295027"/>
            <a:ext cx="10808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Web / Log </a:t>
            </a:r>
            <a:b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34" name="Google Shape;3534;p241"/>
          <p:cNvSpPr txBox="1"/>
          <p:nvPr/>
        </p:nvSpPr>
        <p:spPr>
          <a:xfrm>
            <a:off x="298039" y="3872544"/>
            <a:ext cx="1353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Third-Party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35" name="Google Shape;3535;p241"/>
          <p:cNvSpPr txBox="1"/>
          <p:nvPr/>
        </p:nvSpPr>
        <p:spPr>
          <a:xfrm>
            <a:off x="510967" y="5920888"/>
            <a:ext cx="11404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536" name="Google Shape;3536;p241"/>
          <p:cNvGrpSpPr/>
          <p:nvPr/>
        </p:nvGrpSpPr>
        <p:grpSpPr>
          <a:xfrm>
            <a:off x="2493272" y="5518089"/>
            <a:ext cx="582195" cy="512339"/>
            <a:chOff x="1869984" y="4138566"/>
            <a:chExt cx="2190900" cy="384254"/>
          </a:xfrm>
        </p:grpSpPr>
        <p:cxnSp>
          <p:nvCxnSpPr>
            <p:cNvPr id="3537" name="Google Shape;3537;p241"/>
            <p:cNvCxnSpPr/>
            <p:nvPr/>
          </p:nvCxnSpPr>
          <p:spPr>
            <a:xfrm>
              <a:off x="1869984" y="4138566"/>
              <a:ext cx="2190900" cy="0"/>
            </a:xfrm>
            <a:prstGeom prst="straightConnector1">
              <a:avLst/>
            </a:prstGeom>
            <a:noFill/>
            <a:ln w="12700" cap="sq" cmpd="sng">
              <a:solidFill>
                <a:srgbClr val="7F7F7F">
                  <a:alpha val="4980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538" name="Google Shape;3538;p241"/>
            <p:cNvCxnSpPr/>
            <p:nvPr/>
          </p:nvCxnSpPr>
          <p:spPr>
            <a:xfrm>
              <a:off x="1869984" y="4522820"/>
              <a:ext cx="2190900" cy="0"/>
            </a:xfrm>
            <a:prstGeom prst="straightConnector1">
              <a:avLst/>
            </a:prstGeom>
            <a:noFill/>
            <a:ln w="12700" cap="sq" cmpd="sng">
              <a:solidFill>
                <a:srgbClr val="7F7F7F">
                  <a:alpha val="4980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539" name="Google Shape;3539;p241"/>
          <p:cNvGrpSpPr/>
          <p:nvPr/>
        </p:nvGrpSpPr>
        <p:grpSpPr>
          <a:xfrm>
            <a:off x="2490355" y="2645603"/>
            <a:ext cx="590581" cy="1376752"/>
            <a:chOff x="1867713" y="1984202"/>
            <a:chExt cx="622801" cy="1032564"/>
          </a:xfrm>
        </p:grpSpPr>
        <p:cxnSp>
          <p:nvCxnSpPr>
            <p:cNvPr id="3540" name="Google Shape;3540;p241"/>
            <p:cNvCxnSpPr/>
            <p:nvPr/>
          </p:nvCxnSpPr>
          <p:spPr>
            <a:xfrm>
              <a:off x="1867713" y="2558429"/>
              <a:ext cx="617100" cy="0"/>
            </a:xfrm>
            <a:prstGeom prst="straightConnector1">
              <a:avLst/>
            </a:prstGeom>
            <a:noFill/>
            <a:ln w="12700" cap="sq" cmpd="sng">
              <a:solidFill>
                <a:srgbClr val="7F7F7F">
                  <a:alpha val="4980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541" name="Google Shape;3541;p241"/>
            <p:cNvCxnSpPr/>
            <p:nvPr/>
          </p:nvCxnSpPr>
          <p:spPr>
            <a:xfrm>
              <a:off x="1867714" y="3016766"/>
              <a:ext cx="622800" cy="0"/>
            </a:xfrm>
            <a:prstGeom prst="straightConnector1">
              <a:avLst/>
            </a:prstGeom>
            <a:noFill/>
            <a:ln w="12700" cap="sq" cmpd="sng">
              <a:solidFill>
                <a:srgbClr val="7F7F7F">
                  <a:alpha val="4980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542" name="Google Shape;3542;p241"/>
            <p:cNvCxnSpPr/>
            <p:nvPr/>
          </p:nvCxnSpPr>
          <p:spPr>
            <a:xfrm>
              <a:off x="1867714" y="1984202"/>
              <a:ext cx="622800" cy="0"/>
            </a:xfrm>
            <a:prstGeom prst="straightConnector1">
              <a:avLst/>
            </a:prstGeom>
            <a:noFill/>
            <a:ln w="12700" cap="sq" cmpd="sng">
              <a:solidFill>
                <a:srgbClr val="7F7F7F">
                  <a:alpha val="4980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3543" name="Google Shape;3543;p241"/>
          <p:cNvCxnSpPr/>
          <p:nvPr/>
        </p:nvCxnSpPr>
        <p:spPr>
          <a:xfrm>
            <a:off x="3821203" y="3926333"/>
            <a:ext cx="329200" cy="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grpSp>
        <p:nvGrpSpPr>
          <p:cNvPr id="3544" name="Google Shape;3544;p241"/>
          <p:cNvGrpSpPr/>
          <p:nvPr/>
        </p:nvGrpSpPr>
        <p:grpSpPr>
          <a:xfrm>
            <a:off x="1821389" y="3190337"/>
            <a:ext cx="466811" cy="366180"/>
            <a:chOff x="849312" y="2559050"/>
            <a:chExt cx="530225" cy="415925"/>
          </a:xfrm>
        </p:grpSpPr>
        <p:sp>
          <p:nvSpPr>
            <p:cNvPr id="3545" name="Google Shape;3545;p241"/>
            <p:cNvSpPr/>
            <p:nvPr/>
          </p:nvSpPr>
          <p:spPr>
            <a:xfrm>
              <a:off x="849312" y="2559050"/>
              <a:ext cx="530225" cy="415925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546" name="Google Shape;3546;p241"/>
            <p:cNvCxnSpPr/>
            <p:nvPr/>
          </p:nvCxnSpPr>
          <p:spPr>
            <a:xfrm>
              <a:off x="849312" y="2674938"/>
              <a:ext cx="5301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47" name="Google Shape;3547;p241"/>
            <p:cNvSpPr/>
            <p:nvPr/>
          </p:nvSpPr>
          <p:spPr>
            <a:xfrm>
              <a:off x="919162" y="2605088"/>
              <a:ext cx="22200" cy="23700"/>
            </a:xfrm>
            <a:prstGeom prst="ellipse">
              <a:avLst/>
            </a:prstGeom>
            <a:solidFill>
              <a:schemeClr val="accen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8" name="Google Shape;3548;p241"/>
            <p:cNvSpPr/>
            <p:nvPr/>
          </p:nvSpPr>
          <p:spPr>
            <a:xfrm>
              <a:off x="987425" y="2605088"/>
              <a:ext cx="23700" cy="23700"/>
            </a:xfrm>
            <a:prstGeom prst="ellipse">
              <a:avLst/>
            </a:prstGeom>
            <a:solidFill>
              <a:schemeClr val="accen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49" name="Google Shape;3549;p241"/>
            <p:cNvSpPr/>
            <p:nvPr/>
          </p:nvSpPr>
          <p:spPr>
            <a:xfrm>
              <a:off x="1057275" y="2605088"/>
              <a:ext cx="23700" cy="23700"/>
            </a:xfrm>
            <a:prstGeom prst="ellipse">
              <a:avLst/>
            </a:prstGeom>
            <a:solidFill>
              <a:schemeClr val="accen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0" name="Google Shape;3550;p241"/>
            <p:cNvSpPr/>
            <p:nvPr/>
          </p:nvSpPr>
          <p:spPr>
            <a:xfrm>
              <a:off x="965200" y="2727325"/>
              <a:ext cx="300038" cy="177800"/>
            </a:xfrm>
            <a:custGeom>
              <a:avLst/>
              <a:gdLst/>
              <a:ahLst/>
              <a:cxnLst/>
              <a:rect l="l" t="t" r="r" b="b"/>
              <a:pathLst>
                <a:path w="52" h="31" extrusionOk="0">
                  <a:moveTo>
                    <a:pt x="52" y="20"/>
                  </a:moveTo>
                  <a:cubicBezTo>
                    <a:pt x="52" y="14"/>
                    <a:pt x="47" y="9"/>
                    <a:pt x="40" y="9"/>
                  </a:cubicBezTo>
                  <a:cubicBezTo>
                    <a:pt x="38" y="4"/>
                    <a:pt x="32" y="0"/>
                    <a:pt x="26" y="0"/>
                  </a:cubicBezTo>
                  <a:cubicBezTo>
                    <a:pt x="18" y="0"/>
                    <a:pt x="11" y="7"/>
                    <a:pt x="10" y="15"/>
                  </a:cubicBezTo>
                  <a:cubicBezTo>
                    <a:pt x="5" y="14"/>
                    <a:pt x="0" y="18"/>
                    <a:pt x="0" y="23"/>
                  </a:cubicBezTo>
                  <a:cubicBezTo>
                    <a:pt x="0" y="31"/>
                    <a:pt x="9" y="31"/>
                    <a:pt x="9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52" y="30"/>
                    <a:pt x="52" y="2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551" name="Google Shape;3551;p241"/>
          <p:cNvGrpSpPr/>
          <p:nvPr/>
        </p:nvGrpSpPr>
        <p:grpSpPr>
          <a:xfrm>
            <a:off x="1829124" y="5856102"/>
            <a:ext cx="451097" cy="451097"/>
            <a:chOff x="2625725" y="1733550"/>
            <a:chExt cx="755017" cy="755017"/>
          </a:xfrm>
        </p:grpSpPr>
        <p:sp>
          <p:nvSpPr>
            <p:cNvPr id="3552" name="Google Shape;3552;p241"/>
            <p:cNvSpPr/>
            <p:nvPr/>
          </p:nvSpPr>
          <p:spPr>
            <a:xfrm>
              <a:off x="3202507" y="1788010"/>
              <a:ext cx="143577" cy="126249"/>
            </a:xfrm>
            <a:custGeom>
              <a:avLst/>
              <a:gdLst/>
              <a:ahLst/>
              <a:cxnLst/>
              <a:rect l="l" t="t" r="r" b="b"/>
              <a:pathLst>
                <a:path w="58" h="51" extrusionOk="0">
                  <a:moveTo>
                    <a:pt x="58" y="11"/>
                  </a:moveTo>
                  <a:lnTo>
                    <a:pt x="0" y="0"/>
                  </a:lnTo>
                  <a:lnTo>
                    <a:pt x="3" y="51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3" name="Google Shape;3553;p241"/>
            <p:cNvSpPr/>
            <p:nvPr/>
          </p:nvSpPr>
          <p:spPr>
            <a:xfrm>
              <a:off x="2645529" y="2307857"/>
              <a:ext cx="160906" cy="126249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0" y="37"/>
                  </a:moveTo>
                  <a:lnTo>
                    <a:pt x="65" y="51"/>
                  </a:lnTo>
                  <a:lnTo>
                    <a:pt x="58" y="0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4" name="Google Shape;3554;p241"/>
            <p:cNvSpPr/>
            <p:nvPr/>
          </p:nvSpPr>
          <p:spPr>
            <a:xfrm>
              <a:off x="2922781" y="1788010"/>
              <a:ext cx="457961" cy="700557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31" y="0"/>
                  </a:moveTo>
                  <a:cubicBezTo>
                    <a:pt x="43" y="8"/>
                    <a:pt x="51" y="21"/>
                    <a:pt x="51" y="36"/>
                  </a:cubicBezTo>
                  <a:cubicBezTo>
                    <a:pt x="51" y="59"/>
                    <a:pt x="32" y="78"/>
                    <a:pt x="9" y="78"/>
                  </a:cubicBezTo>
                  <a:cubicBezTo>
                    <a:pt x="6" y="78"/>
                    <a:pt x="3" y="78"/>
                    <a:pt x="0" y="77"/>
                  </a:cubicBez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5" name="Google Shape;3555;p241"/>
            <p:cNvSpPr/>
            <p:nvPr/>
          </p:nvSpPr>
          <p:spPr>
            <a:xfrm>
              <a:off x="2625725" y="1733550"/>
              <a:ext cx="460436" cy="700557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20" y="78"/>
                  </a:moveTo>
                  <a:cubicBezTo>
                    <a:pt x="8" y="70"/>
                    <a:pt x="0" y="57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45" y="0"/>
                    <a:pt x="48" y="0"/>
                    <a:pt x="51" y="1"/>
                  </a:cubicBez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56" name="Google Shape;3556;p241"/>
            <p:cNvSpPr/>
            <p:nvPr/>
          </p:nvSpPr>
          <p:spPr>
            <a:xfrm>
              <a:off x="2751973" y="1930388"/>
              <a:ext cx="487665" cy="298749"/>
            </a:xfrm>
            <a:custGeom>
              <a:avLst/>
              <a:gdLst/>
              <a:ahLst/>
              <a:cxnLst/>
              <a:rect l="l" t="t" r="r" b="b"/>
              <a:pathLst>
                <a:path w="92" h="56" extrusionOk="0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557" name="Google Shape;3557;p241"/>
          <p:cNvGrpSpPr/>
          <p:nvPr/>
        </p:nvGrpSpPr>
        <p:grpSpPr>
          <a:xfrm>
            <a:off x="1793460" y="3867326"/>
            <a:ext cx="494107" cy="304421"/>
            <a:chOff x="1068228" y="4194652"/>
            <a:chExt cx="628635" cy="387305"/>
          </a:xfrm>
        </p:grpSpPr>
        <p:grpSp>
          <p:nvGrpSpPr>
            <p:cNvPr id="3558" name="Google Shape;3558;p241"/>
            <p:cNvGrpSpPr/>
            <p:nvPr/>
          </p:nvGrpSpPr>
          <p:grpSpPr>
            <a:xfrm>
              <a:off x="1068228" y="4194652"/>
              <a:ext cx="628635" cy="387305"/>
              <a:chOff x="1068228" y="4194652"/>
              <a:chExt cx="628635" cy="387305"/>
            </a:xfrm>
          </p:grpSpPr>
          <p:grpSp>
            <p:nvGrpSpPr>
              <p:cNvPr id="3559" name="Google Shape;3559;p241"/>
              <p:cNvGrpSpPr/>
              <p:nvPr/>
            </p:nvGrpSpPr>
            <p:grpSpPr>
              <a:xfrm>
                <a:off x="1068228" y="4194652"/>
                <a:ext cx="387298" cy="387305"/>
                <a:chOff x="2462" y="786"/>
                <a:chExt cx="2752" cy="2752"/>
              </a:xfrm>
            </p:grpSpPr>
            <p:sp>
              <p:nvSpPr>
                <p:cNvPr id="3560" name="Google Shape;3560;p241"/>
                <p:cNvSpPr/>
                <p:nvPr/>
              </p:nvSpPr>
              <p:spPr>
                <a:xfrm>
                  <a:off x="2462" y="2433"/>
                  <a:ext cx="2752" cy="1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625" extrusionOk="0">
                      <a:moveTo>
                        <a:pt x="0" y="625"/>
                      </a:moveTo>
                      <a:cubicBezTo>
                        <a:pt x="0" y="566"/>
                        <a:pt x="0" y="566"/>
                        <a:pt x="0" y="566"/>
                      </a:cubicBezTo>
                      <a:cubicBezTo>
                        <a:pt x="0" y="253"/>
                        <a:pt x="196" y="0"/>
                        <a:pt x="438" y="0"/>
                      </a:cubicBezTo>
                      <a:cubicBezTo>
                        <a:pt x="1121" y="0"/>
                        <a:pt x="1121" y="0"/>
                        <a:pt x="1121" y="0"/>
                      </a:cubicBezTo>
                      <a:cubicBezTo>
                        <a:pt x="1363" y="0"/>
                        <a:pt x="1559" y="253"/>
                        <a:pt x="1559" y="566"/>
                      </a:cubicBezTo>
                      <a:cubicBezTo>
                        <a:pt x="1559" y="625"/>
                        <a:pt x="1559" y="625"/>
                        <a:pt x="1559" y="625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561" name="Google Shape;3561;p241"/>
                <p:cNvSpPr/>
                <p:nvPr/>
              </p:nvSpPr>
              <p:spPr>
                <a:xfrm>
                  <a:off x="3083" y="786"/>
                  <a:ext cx="1500" cy="1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sp>
            <p:nvSpPr>
              <p:cNvPr id="3562" name="Google Shape;3562;p241"/>
              <p:cNvSpPr/>
              <p:nvPr/>
            </p:nvSpPr>
            <p:spPr>
              <a:xfrm>
                <a:off x="1400037" y="4214927"/>
                <a:ext cx="296826" cy="300375"/>
              </a:xfrm>
              <a:custGeom>
                <a:avLst/>
                <a:gdLst/>
                <a:ahLst/>
                <a:cxnLst/>
                <a:rect l="l" t="t" r="r" b="b"/>
                <a:pathLst>
                  <a:path w="13263" h="10000" extrusionOk="0">
                    <a:moveTo>
                      <a:pt x="4184" y="10000"/>
                    </a:moveTo>
                    <a:lnTo>
                      <a:pt x="13263" y="10000"/>
                    </a:lnTo>
                    <a:lnTo>
                      <a:pt x="13263" y="0"/>
                    </a:lnTo>
                    <a:lnTo>
                      <a:pt x="0" y="106"/>
                    </a:ln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63" name="Google Shape;3563;p241"/>
              <p:cNvSpPr/>
              <p:nvPr/>
            </p:nvSpPr>
            <p:spPr>
              <a:xfrm>
                <a:off x="1505458" y="4267933"/>
                <a:ext cx="132516" cy="172272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7" extrusionOk="0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564" name="Google Shape;3564;p241"/>
            <p:cNvSpPr/>
            <p:nvPr/>
          </p:nvSpPr>
          <p:spPr>
            <a:xfrm>
              <a:off x="1242726" y="4417476"/>
              <a:ext cx="42700" cy="150185"/>
            </a:xfrm>
            <a:custGeom>
              <a:avLst/>
              <a:gdLst/>
              <a:ahLst/>
              <a:cxnLst/>
              <a:rect l="l" t="t" r="r" b="b"/>
              <a:pathLst>
                <a:path w="29" h="102" extrusionOk="0">
                  <a:moveTo>
                    <a:pt x="22" y="0"/>
                  </a:moveTo>
                  <a:lnTo>
                    <a:pt x="7" y="0"/>
                  </a:lnTo>
                  <a:lnTo>
                    <a:pt x="0" y="88"/>
                  </a:lnTo>
                  <a:lnTo>
                    <a:pt x="14" y="102"/>
                  </a:lnTo>
                  <a:lnTo>
                    <a:pt x="29" y="8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565" name="Google Shape;3565;p241"/>
          <p:cNvSpPr txBox="1"/>
          <p:nvPr/>
        </p:nvSpPr>
        <p:spPr>
          <a:xfrm>
            <a:off x="1565524" y="1712717"/>
            <a:ext cx="9560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b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66" name="Google Shape;3566;p241"/>
          <p:cNvSpPr txBox="1"/>
          <p:nvPr/>
        </p:nvSpPr>
        <p:spPr>
          <a:xfrm>
            <a:off x="2856239" y="1629492"/>
            <a:ext cx="1216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400" b="1" ker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ETL / ELT /</a:t>
            </a:r>
            <a:br>
              <a:rPr lang="en-US" sz="1400" b="1" kern="0">
                <a:solidFill>
                  <a:srgbClr val="262626"/>
                </a:solidFill>
                <a:latin typeface="Arial"/>
                <a:cs typeface="Arial"/>
                <a:sym typeface="Arial"/>
              </a:rPr>
            </a:br>
            <a:r>
              <a:rPr lang="en-US" sz="1400" b="1" kern="0">
                <a:solidFill>
                  <a:srgbClr val="262626"/>
                </a:solidFill>
                <a:latin typeface="Arial"/>
                <a:cs typeface="Arial"/>
                <a:sym typeface="Arial"/>
              </a:rPr>
              <a:t>Streaming</a:t>
            </a:r>
            <a:endParaRPr sz="1400" b="1" kern="0">
              <a:solidFill>
                <a:srgbClr val="148BC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67" name="Google Shape;3567;p241"/>
          <p:cNvSpPr txBox="1"/>
          <p:nvPr/>
        </p:nvSpPr>
        <p:spPr>
          <a:xfrm>
            <a:off x="9790003" y="1768017"/>
            <a:ext cx="1372400" cy="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BI / Analytics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568" name="Google Shape;3568;p241"/>
          <p:cNvGrpSpPr/>
          <p:nvPr/>
        </p:nvGrpSpPr>
        <p:grpSpPr>
          <a:xfrm>
            <a:off x="1820269" y="5273200"/>
            <a:ext cx="464059" cy="464059"/>
            <a:chOff x="4537075" y="2743200"/>
            <a:chExt cx="1243013" cy="1243016"/>
          </a:xfrm>
        </p:grpSpPr>
        <p:sp>
          <p:nvSpPr>
            <p:cNvPr id="3569" name="Google Shape;3569;p241"/>
            <p:cNvSpPr/>
            <p:nvPr/>
          </p:nvSpPr>
          <p:spPr>
            <a:xfrm>
              <a:off x="4537075" y="2743200"/>
              <a:ext cx="1243013" cy="1243016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3451" y="1722"/>
                  </a:moveTo>
                  <a:cubicBezTo>
                    <a:pt x="3451" y="2083"/>
                    <a:pt x="3337" y="2429"/>
                    <a:pt x="3141" y="2705"/>
                  </a:cubicBezTo>
                  <a:cubicBezTo>
                    <a:pt x="2829" y="3155"/>
                    <a:pt x="2311" y="3450"/>
                    <a:pt x="1722" y="3450"/>
                  </a:cubicBezTo>
                  <a:cubicBezTo>
                    <a:pt x="769" y="3450"/>
                    <a:pt x="0" y="2681"/>
                    <a:pt x="0" y="1731"/>
                  </a:cubicBezTo>
                  <a:cubicBezTo>
                    <a:pt x="0" y="1296"/>
                    <a:pt x="157" y="910"/>
                    <a:pt x="417" y="607"/>
                  </a:cubicBezTo>
                  <a:cubicBezTo>
                    <a:pt x="736" y="236"/>
                    <a:pt x="1205" y="0"/>
                    <a:pt x="1722" y="0"/>
                  </a:cubicBezTo>
                  <a:cubicBezTo>
                    <a:pt x="2681" y="0"/>
                    <a:pt x="3451" y="769"/>
                    <a:pt x="3451" y="1722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241"/>
            <p:cNvSpPr/>
            <p:nvPr/>
          </p:nvSpPr>
          <p:spPr>
            <a:xfrm>
              <a:off x="4922838" y="2992438"/>
              <a:ext cx="219075" cy="217487"/>
            </a:xfrm>
            <a:custGeom>
              <a:avLst/>
              <a:gdLst/>
              <a:ahLst/>
              <a:cxnLst/>
              <a:rect l="l" t="t" r="r" b="b"/>
              <a:pathLst>
                <a:path w="607" h="604" extrusionOk="0">
                  <a:moveTo>
                    <a:pt x="606" y="303"/>
                  </a:moveTo>
                  <a:cubicBezTo>
                    <a:pt x="606" y="358"/>
                    <a:pt x="596" y="404"/>
                    <a:pt x="567" y="453"/>
                  </a:cubicBezTo>
                  <a:cubicBezTo>
                    <a:pt x="538" y="502"/>
                    <a:pt x="501" y="536"/>
                    <a:pt x="453" y="563"/>
                  </a:cubicBezTo>
                  <a:cubicBezTo>
                    <a:pt x="406" y="591"/>
                    <a:pt x="358" y="603"/>
                    <a:pt x="303" y="603"/>
                  </a:cubicBezTo>
                  <a:cubicBezTo>
                    <a:pt x="248" y="603"/>
                    <a:pt x="200" y="591"/>
                    <a:pt x="153" y="563"/>
                  </a:cubicBezTo>
                  <a:cubicBezTo>
                    <a:pt x="106" y="536"/>
                    <a:pt x="69" y="502"/>
                    <a:pt x="40" y="453"/>
                  </a:cubicBezTo>
                  <a:cubicBezTo>
                    <a:pt x="11" y="404"/>
                    <a:pt x="0" y="358"/>
                    <a:pt x="0" y="303"/>
                  </a:cubicBezTo>
                  <a:cubicBezTo>
                    <a:pt x="0" y="248"/>
                    <a:pt x="10" y="197"/>
                    <a:pt x="40" y="150"/>
                  </a:cubicBezTo>
                  <a:cubicBezTo>
                    <a:pt x="69" y="102"/>
                    <a:pt x="106" y="67"/>
                    <a:pt x="153" y="39"/>
                  </a:cubicBezTo>
                  <a:cubicBezTo>
                    <a:pt x="200" y="12"/>
                    <a:pt x="248" y="0"/>
                    <a:pt x="303" y="0"/>
                  </a:cubicBezTo>
                  <a:cubicBezTo>
                    <a:pt x="358" y="0"/>
                    <a:pt x="406" y="12"/>
                    <a:pt x="453" y="39"/>
                  </a:cubicBezTo>
                  <a:cubicBezTo>
                    <a:pt x="501" y="67"/>
                    <a:pt x="538" y="102"/>
                    <a:pt x="567" y="150"/>
                  </a:cubicBezTo>
                  <a:cubicBezTo>
                    <a:pt x="596" y="197"/>
                    <a:pt x="606" y="248"/>
                    <a:pt x="606" y="303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241"/>
            <p:cNvSpPr/>
            <p:nvPr/>
          </p:nvSpPr>
          <p:spPr>
            <a:xfrm>
              <a:off x="4792663" y="3417888"/>
              <a:ext cx="373061" cy="374650"/>
            </a:xfrm>
            <a:custGeom>
              <a:avLst/>
              <a:gdLst/>
              <a:ahLst/>
              <a:cxnLst/>
              <a:rect l="l" t="t" r="r" b="b"/>
              <a:pathLst>
                <a:path w="1037" h="1039" extrusionOk="0">
                  <a:moveTo>
                    <a:pt x="1036" y="521"/>
                  </a:moveTo>
                  <a:cubicBezTo>
                    <a:pt x="1036" y="616"/>
                    <a:pt x="1016" y="695"/>
                    <a:pt x="968" y="778"/>
                  </a:cubicBezTo>
                  <a:cubicBezTo>
                    <a:pt x="921" y="861"/>
                    <a:pt x="861" y="921"/>
                    <a:pt x="779" y="968"/>
                  </a:cubicBezTo>
                  <a:cubicBezTo>
                    <a:pt x="696" y="1015"/>
                    <a:pt x="613" y="1038"/>
                    <a:pt x="518" y="1038"/>
                  </a:cubicBezTo>
                  <a:cubicBezTo>
                    <a:pt x="423" y="1038"/>
                    <a:pt x="340" y="1015"/>
                    <a:pt x="258" y="968"/>
                  </a:cubicBezTo>
                  <a:cubicBezTo>
                    <a:pt x="175" y="921"/>
                    <a:pt x="115" y="861"/>
                    <a:pt x="68" y="778"/>
                  </a:cubicBezTo>
                  <a:cubicBezTo>
                    <a:pt x="20" y="695"/>
                    <a:pt x="0" y="616"/>
                    <a:pt x="0" y="521"/>
                  </a:cubicBezTo>
                  <a:cubicBezTo>
                    <a:pt x="0" y="426"/>
                    <a:pt x="20" y="343"/>
                    <a:pt x="68" y="260"/>
                  </a:cubicBezTo>
                  <a:cubicBezTo>
                    <a:pt x="115" y="178"/>
                    <a:pt x="175" y="118"/>
                    <a:pt x="258" y="70"/>
                  </a:cubicBezTo>
                  <a:cubicBezTo>
                    <a:pt x="340" y="23"/>
                    <a:pt x="423" y="0"/>
                    <a:pt x="518" y="0"/>
                  </a:cubicBezTo>
                  <a:cubicBezTo>
                    <a:pt x="613" y="0"/>
                    <a:pt x="696" y="23"/>
                    <a:pt x="779" y="70"/>
                  </a:cubicBezTo>
                  <a:cubicBezTo>
                    <a:pt x="861" y="118"/>
                    <a:pt x="921" y="178"/>
                    <a:pt x="968" y="260"/>
                  </a:cubicBezTo>
                  <a:cubicBezTo>
                    <a:pt x="1016" y="343"/>
                    <a:pt x="1036" y="426"/>
                    <a:pt x="1036" y="521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241"/>
            <p:cNvSpPr/>
            <p:nvPr/>
          </p:nvSpPr>
          <p:spPr>
            <a:xfrm>
              <a:off x="5321300" y="3170238"/>
              <a:ext cx="274639" cy="273051"/>
            </a:xfrm>
            <a:custGeom>
              <a:avLst/>
              <a:gdLst/>
              <a:ahLst/>
              <a:cxnLst/>
              <a:rect l="l" t="t" r="r" b="b"/>
              <a:pathLst>
                <a:path w="764" h="760" extrusionOk="0">
                  <a:moveTo>
                    <a:pt x="763" y="380"/>
                  </a:moveTo>
                  <a:cubicBezTo>
                    <a:pt x="763" y="450"/>
                    <a:pt x="745" y="508"/>
                    <a:pt x="711" y="570"/>
                  </a:cubicBezTo>
                  <a:cubicBezTo>
                    <a:pt x="677" y="631"/>
                    <a:pt x="633" y="672"/>
                    <a:pt x="573" y="707"/>
                  </a:cubicBezTo>
                  <a:cubicBezTo>
                    <a:pt x="513" y="743"/>
                    <a:pt x="452" y="759"/>
                    <a:pt x="383" y="759"/>
                  </a:cubicBezTo>
                  <a:cubicBezTo>
                    <a:pt x="314" y="759"/>
                    <a:pt x="250" y="743"/>
                    <a:pt x="190" y="707"/>
                  </a:cubicBezTo>
                  <a:cubicBezTo>
                    <a:pt x="130" y="672"/>
                    <a:pt x="86" y="631"/>
                    <a:pt x="52" y="570"/>
                  </a:cubicBezTo>
                  <a:cubicBezTo>
                    <a:pt x="18" y="508"/>
                    <a:pt x="0" y="450"/>
                    <a:pt x="0" y="380"/>
                  </a:cubicBezTo>
                  <a:cubicBezTo>
                    <a:pt x="0" y="309"/>
                    <a:pt x="18" y="251"/>
                    <a:pt x="52" y="190"/>
                  </a:cubicBezTo>
                  <a:cubicBezTo>
                    <a:pt x="86" y="128"/>
                    <a:pt x="130" y="84"/>
                    <a:pt x="190" y="49"/>
                  </a:cubicBezTo>
                  <a:cubicBezTo>
                    <a:pt x="250" y="14"/>
                    <a:pt x="312" y="0"/>
                    <a:pt x="383" y="0"/>
                  </a:cubicBezTo>
                  <a:cubicBezTo>
                    <a:pt x="450" y="0"/>
                    <a:pt x="513" y="14"/>
                    <a:pt x="573" y="49"/>
                  </a:cubicBezTo>
                  <a:cubicBezTo>
                    <a:pt x="633" y="84"/>
                    <a:pt x="677" y="128"/>
                    <a:pt x="711" y="190"/>
                  </a:cubicBezTo>
                  <a:cubicBezTo>
                    <a:pt x="745" y="251"/>
                    <a:pt x="763" y="309"/>
                    <a:pt x="763" y="38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241"/>
            <p:cNvSpPr/>
            <p:nvPr/>
          </p:nvSpPr>
          <p:spPr>
            <a:xfrm>
              <a:off x="5133975" y="3711575"/>
              <a:ext cx="485775" cy="74613"/>
            </a:xfrm>
            <a:custGeom>
              <a:avLst/>
              <a:gdLst/>
              <a:ahLst/>
              <a:cxnLst/>
              <a:rect l="l" t="t" r="r" b="b"/>
              <a:pathLst>
                <a:path w="1349" h="206" extrusionOk="0">
                  <a:moveTo>
                    <a:pt x="0" y="0"/>
                  </a:moveTo>
                  <a:cubicBezTo>
                    <a:pt x="313" y="153"/>
                    <a:pt x="598" y="205"/>
                    <a:pt x="959" y="205"/>
                  </a:cubicBezTo>
                  <a:cubicBezTo>
                    <a:pt x="1106" y="205"/>
                    <a:pt x="1210" y="196"/>
                    <a:pt x="1348" y="171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241"/>
            <p:cNvSpPr/>
            <p:nvPr/>
          </p:nvSpPr>
          <p:spPr>
            <a:xfrm>
              <a:off x="4652963" y="3000375"/>
              <a:ext cx="187325" cy="487362"/>
            </a:xfrm>
            <a:custGeom>
              <a:avLst/>
              <a:gdLst/>
              <a:ahLst/>
              <a:cxnLst/>
              <a:rect l="l" t="t" r="r" b="b"/>
              <a:pathLst>
                <a:path w="519" h="1352" extrusionOk="0">
                  <a:moveTo>
                    <a:pt x="0" y="0"/>
                  </a:moveTo>
                  <a:cubicBezTo>
                    <a:pt x="34" y="512"/>
                    <a:pt x="199" y="977"/>
                    <a:pt x="518" y="1351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241"/>
            <p:cNvSpPr/>
            <p:nvPr/>
          </p:nvSpPr>
          <p:spPr>
            <a:xfrm>
              <a:off x="4922838" y="2779713"/>
              <a:ext cx="47625" cy="220662"/>
            </a:xfrm>
            <a:custGeom>
              <a:avLst/>
              <a:gdLst/>
              <a:ahLst/>
              <a:cxnLst/>
              <a:rect l="l" t="t" r="r" b="b"/>
              <a:pathLst>
                <a:path w="133" h="614" extrusionOk="0">
                  <a:moveTo>
                    <a:pt x="132" y="613"/>
                  </a:moveTo>
                  <a:cubicBezTo>
                    <a:pt x="52" y="423"/>
                    <a:pt x="0" y="218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241"/>
            <p:cNvSpPr/>
            <p:nvPr/>
          </p:nvSpPr>
          <p:spPr>
            <a:xfrm>
              <a:off x="5106988" y="3192463"/>
              <a:ext cx="204786" cy="115887"/>
            </a:xfrm>
            <a:custGeom>
              <a:avLst/>
              <a:gdLst/>
              <a:ahLst/>
              <a:cxnLst/>
              <a:rect l="l" t="t" r="r" b="b"/>
              <a:pathLst>
                <a:path w="571" h="320" extrusionOk="0">
                  <a:moveTo>
                    <a:pt x="570" y="319"/>
                  </a:moveTo>
                  <a:cubicBezTo>
                    <a:pt x="353" y="248"/>
                    <a:pt x="163" y="144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241"/>
            <p:cNvSpPr/>
            <p:nvPr/>
          </p:nvSpPr>
          <p:spPr>
            <a:xfrm>
              <a:off x="5592763" y="3243263"/>
              <a:ext cx="174625" cy="71437"/>
            </a:xfrm>
            <a:custGeom>
              <a:avLst/>
              <a:gdLst/>
              <a:ahLst/>
              <a:cxnLst/>
              <a:rect l="l" t="t" r="r" b="b"/>
              <a:pathLst>
                <a:path w="485" h="200" extrusionOk="0">
                  <a:moveTo>
                    <a:pt x="484" y="0"/>
                  </a:moveTo>
                  <a:cubicBezTo>
                    <a:pt x="337" y="98"/>
                    <a:pt x="171" y="165"/>
                    <a:pt x="0" y="199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241"/>
            <p:cNvSpPr/>
            <p:nvPr/>
          </p:nvSpPr>
          <p:spPr>
            <a:xfrm>
              <a:off x="4679950" y="2951163"/>
              <a:ext cx="236538" cy="142875"/>
            </a:xfrm>
            <a:custGeom>
              <a:avLst/>
              <a:gdLst/>
              <a:ahLst/>
              <a:cxnLst/>
              <a:rect l="l" t="t" r="r" b="b"/>
              <a:pathLst>
                <a:path w="659" h="399" extrusionOk="0">
                  <a:moveTo>
                    <a:pt x="658" y="398"/>
                  </a:moveTo>
                  <a:cubicBezTo>
                    <a:pt x="416" y="322"/>
                    <a:pt x="180" y="17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241"/>
            <p:cNvSpPr/>
            <p:nvPr/>
          </p:nvSpPr>
          <p:spPr>
            <a:xfrm>
              <a:off x="5140325" y="2867025"/>
              <a:ext cx="392114" cy="242889"/>
            </a:xfrm>
            <a:custGeom>
              <a:avLst/>
              <a:gdLst/>
              <a:ahLst/>
              <a:cxnLst/>
              <a:rect l="l" t="t" r="r" b="b"/>
              <a:pathLst>
                <a:path w="1089" h="675" extrusionOk="0">
                  <a:moveTo>
                    <a:pt x="1088" y="0"/>
                  </a:moveTo>
                  <a:cubicBezTo>
                    <a:pt x="846" y="365"/>
                    <a:pt x="457" y="622"/>
                    <a:pt x="0" y="674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241"/>
            <p:cNvSpPr/>
            <p:nvPr/>
          </p:nvSpPr>
          <p:spPr>
            <a:xfrm>
              <a:off x="4570413" y="3568700"/>
              <a:ext cx="222250" cy="71438"/>
            </a:xfrm>
            <a:custGeom>
              <a:avLst/>
              <a:gdLst/>
              <a:ahLst/>
              <a:cxnLst/>
              <a:rect l="l" t="t" r="r" b="b"/>
              <a:pathLst>
                <a:path w="617" h="200" extrusionOk="0">
                  <a:moveTo>
                    <a:pt x="616" y="199"/>
                  </a:moveTo>
                  <a:cubicBezTo>
                    <a:pt x="408" y="162"/>
                    <a:pt x="184" y="9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241"/>
            <p:cNvSpPr/>
            <p:nvPr/>
          </p:nvSpPr>
          <p:spPr>
            <a:xfrm>
              <a:off x="5175250" y="3424238"/>
              <a:ext cx="214313" cy="155575"/>
            </a:xfrm>
            <a:custGeom>
              <a:avLst/>
              <a:gdLst/>
              <a:ahLst/>
              <a:cxnLst/>
              <a:rect l="l" t="t" r="r" b="b"/>
              <a:pathLst>
                <a:path w="596" h="433" extrusionOk="0">
                  <a:moveTo>
                    <a:pt x="595" y="0"/>
                  </a:moveTo>
                  <a:cubicBezTo>
                    <a:pt x="423" y="181"/>
                    <a:pt x="224" y="328"/>
                    <a:pt x="0" y="432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241"/>
            <p:cNvSpPr/>
            <p:nvPr/>
          </p:nvSpPr>
          <p:spPr>
            <a:xfrm>
              <a:off x="5538788" y="2921000"/>
              <a:ext cx="57150" cy="274637"/>
            </a:xfrm>
            <a:custGeom>
              <a:avLst/>
              <a:gdLst/>
              <a:ahLst/>
              <a:cxnLst/>
              <a:rect l="l" t="t" r="r" b="b"/>
              <a:pathLst>
                <a:path w="157" h="761" extrusionOk="0">
                  <a:moveTo>
                    <a:pt x="156" y="0"/>
                  </a:moveTo>
                  <a:cubicBezTo>
                    <a:pt x="156" y="270"/>
                    <a:pt x="104" y="527"/>
                    <a:pt x="0" y="76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3" name="Google Shape;3583;p241"/>
          <p:cNvGrpSpPr/>
          <p:nvPr/>
        </p:nvGrpSpPr>
        <p:grpSpPr>
          <a:xfrm>
            <a:off x="1848892" y="2447294"/>
            <a:ext cx="419913" cy="428809"/>
            <a:chOff x="2574240" y="2211935"/>
            <a:chExt cx="419913" cy="428809"/>
          </a:xfrm>
        </p:grpSpPr>
        <p:grpSp>
          <p:nvGrpSpPr>
            <p:cNvPr id="3584" name="Google Shape;3584;p241"/>
            <p:cNvGrpSpPr/>
            <p:nvPr/>
          </p:nvGrpSpPr>
          <p:grpSpPr>
            <a:xfrm>
              <a:off x="2665549" y="2211935"/>
              <a:ext cx="328604" cy="364264"/>
              <a:chOff x="5305421" y="1124622"/>
              <a:chExt cx="514892" cy="570858"/>
            </a:xfrm>
          </p:grpSpPr>
          <p:sp>
            <p:nvSpPr>
              <p:cNvPr id="3585" name="Google Shape;3585;p241"/>
              <p:cNvSpPr/>
              <p:nvPr/>
            </p:nvSpPr>
            <p:spPr>
              <a:xfrm>
                <a:off x="5305421" y="1234690"/>
                <a:ext cx="514892" cy="460790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86" name="Google Shape;3586;p241"/>
              <p:cNvSpPr/>
              <p:nvPr/>
            </p:nvSpPr>
            <p:spPr>
              <a:xfrm>
                <a:off x="5305421" y="1342892"/>
                <a:ext cx="514892" cy="108202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87" name="Google Shape;3587;p241"/>
              <p:cNvSpPr/>
              <p:nvPr/>
            </p:nvSpPr>
            <p:spPr>
              <a:xfrm>
                <a:off x="5305421" y="1464153"/>
                <a:ext cx="514892" cy="11006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88" name="Google Shape;3588;p241"/>
              <p:cNvSpPr/>
              <p:nvPr/>
            </p:nvSpPr>
            <p:spPr>
              <a:xfrm>
                <a:off x="5305421" y="1124622"/>
                <a:ext cx="514800" cy="218400"/>
              </a:xfrm>
              <a:prstGeom prst="ellipse">
                <a:avLst/>
              </a:pr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589" name="Google Shape;3589;p241"/>
            <p:cNvGrpSpPr/>
            <p:nvPr/>
          </p:nvGrpSpPr>
          <p:grpSpPr>
            <a:xfrm>
              <a:off x="2574240" y="2257128"/>
              <a:ext cx="346007" cy="383617"/>
              <a:chOff x="5305421" y="1124622"/>
              <a:chExt cx="514892" cy="570858"/>
            </a:xfrm>
          </p:grpSpPr>
          <p:sp>
            <p:nvSpPr>
              <p:cNvPr id="3590" name="Google Shape;3590;p241"/>
              <p:cNvSpPr/>
              <p:nvPr/>
            </p:nvSpPr>
            <p:spPr>
              <a:xfrm>
                <a:off x="5305421" y="1234690"/>
                <a:ext cx="514892" cy="460790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chemeClr val="l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91" name="Google Shape;3591;p241"/>
              <p:cNvSpPr/>
              <p:nvPr/>
            </p:nvSpPr>
            <p:spPr>
              <a:xfrm>
                <a:off x="5305421" y="1464153"/>
                <a:ext cx="514892" cy="11006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92" name="Google Shape;3592;p241"/>
              <p:cNvSpPr/>
              <p:nvPr/>
            </p:nvSpPr>
            <p:spPr>
              <a:xfrm>
                <a:off x="5305421" y="1342892"/>
                <a:ext cx="514892" cy="108202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93" name="Google Shape;3593;p241"/>
              <p:cNvSpPr/>
              <p:nvPr/>
            </p:nvSpPr>
            <p:spPr>
              <a:xfrm>
                <a:off x="5305421" y="1124622"/>
                <a:ext cx="514800" cy="218400"/>
              </a:xfrm>
              <a:prstGeom prst="ellipse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cxnSp>
        <p:nvCxnSpPr>
          <p:cNvPr id="3594" name="Google Shape;3594;p241"/>
          <p:cNvCxnSpPr/>
          <p:nvPr/>
        </p:nvCxnSpPr>
        <p:spPr>
          <a:xfrm>
            <a:off x="8084000" y="4049800"/>
            <a:ext cx="1967200" cy="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grpSp>
        <p:nvGrpSpPr>
          <p:cNvPr id="3595" name="Google Shape;3595;p241"/>
          <p:cNvGrpSpPr/>
          <p:nvPr/>
        </p:nvGrpSpPr>
        <p:grpSpPr>
          <a:xfrm>
            <a:off x="5081436" y="1750594"/>
            <a:ext cx="1950720" cy="468173"/>
            <a:chOff x="3539" y="931"/>
            <a:chExt cx="1169" cy="276"/>
          </a:xfrm>
        </p:grpSpPr>
        <p:sp>
          <p:nvSpPr>
            <p:cNvPr id="3596" name="Google Shape;3596;p241"/>
            <p:cNvSpPr/>
            <p:nvPr/>
          </p:nvSpPr>
          <p:spPr>
            <a:xfrm>
              <a:off x="3854" y="975"/>
              <a:ext cx="854" cy="144"/>
            </a:xfrm>
            <a:custGeom>
              <a:avLst/>
              <a:gdLst/>
              <a:ahLst/>
              <a:cxnLst/>
              <a:rect l="l" t="t" r="r" b="b"/>
              <a:pathLst>
                <a:path w="1436" h="243" extrusionOk="0">
                  <a:moveTo>
                    <a:pt x="1355" y="90"/>
                  </a:moveTo>
                  <a:cubicBezTo>
                    <a:pt x="1386" y="90"/>
                    <a:pt x="1413" y="113"/>
                    <a:pt x="1418" y="145"/>
                  </a:cubicBezTo>
                  <a:cubicBezTo>
                    <a:pt x="1290" y="145"/>
                    <a:pt x="1290" y="145"/>
                    <a:pt x="1290" y="145"/>
                  </a:cubicBezTo>
                  <a:cubicBezTo>
                    <a:pt x="1296" y="112"/>
                    <a:pt x="1323" y="90"/>
                    <a:pt x="1355" y="90"/>
                  </a:cubicBezTo>
                  <a:close/>
                  <a:moveTo>
                    <a:pt x="1431" y="201"/>
                  </a:moveTo>
                  <a:cubicBezTo>
                    <a:pt x="1433" y="196"/>
                    <a:pt x="1432" y="192"/>
                    <a:pt x="1428" y="189"/>
                  </a:cubicBezTo>
                  <a:cubicBezTo>
                    <a:pt x="1425" y="187"/>
                    <a:pt x="1419" y="187"/>
                    <a:pt x="1417" y="192"/>
                  </a:cubicBezTo>
                  <a:cubicBezTo>
                    <a:pt x="1405" y="211"/>
                    <a:pt x="1385" y="226"/>
                    <a:pt x="1362" y="226"/>
                  </a:cubicBezTo>
                  <a:cubicBezTo>
                    <a:pt x="1362" y="226"/>
                    <a:pt x="1354" y="226"/>
                    <a:pt x="1354" y="226"/>
                  </a:cubicBezTo>
                  <a:cubicBezTo>
                    <a:pt x="1319" y="226"/>
                    <a:pt x="1290" y="198"/>
                    <a:pt x="1289" y="161"/>
                  </a:cubicBezTo>
                  <a:cubicBezTo>
                    <a:pt x="1428" y="161"/>
                    <a:pt x="1428" y="161"/>
                    <a:pt x="1428" y="161"/>
                  </a:cubicBezTo>
                  <a:cubicBezTo>
                    <a:pt x="1433" y="161"/>
                    <a:pt x="1436" y="158"/>
                    <a:pt x="1436" y="153"/>
                  </a:cubicBezTo>
                  <a:cubicBezTo>
                    <a:pt x="1436" y="152"/>
                    <a:pt x="1436" y="152"/>
                    <a:pt x="1436" y="152"/>
                  </a:cubicBezTo>
                  <a:cubicBezTo>
                    <a:pt x="1433" y="108"/>
                    <a:pt x="1398" y="73"/>
                    <a:pt x="1355" y="73"/>
                  </a:cubicBezTo>
                  <a:cubicBezTo>
                    <a:pt x="1309" y="73"/>
                    <a:pt x="1272" y="111"/>
                    <a:pt x="1272" y="158"/>
                  </a:cubicBezTo>
                  <a:cubicBezTo>
                    <a:pt x="1272" y="204"/>
                    <a:pt x="1309" y="242"/>
                    <a:pt x="1354" y="243"/>
                  </a:cubicBezTo>
                  <a:cubicBezTo>
                    <a:pt x="1354" y="243"/>
                    <a:pt x="1362" y="243"/>
                    <a:pt x="1362" y="243"/>
                  </a:cubicBezTo>
                  <a:cubicBezTo>
                    <a:pt x="1391" y="243"/>
                    <a:pt x="1416" y="224"/>
                    <a:pt x="1431" y="201"/>
                  </a:cubicBezTo>
                  <a:close/>
                  <a:moveTo>
                    <a:pt x="1126" y="234"/>
                  </a:moveTo>
                  <a:cubicBezTo>
                    <a:pt x="1126" y="239"/>
                    <a:pt x="1130" y="243"/>
                    <a:pt x="1134" y="243"/>
                  </a:cubicBezTo>
                  <a:cubicBezTo>
                    <a:pt x="1139" y="243"/>
                    <a:pt x="1143" y="239"/>
                    <a:pt x="1143" y="234"/>
                  </a:cubicBezTo>
                  <a:cubicBezTo>
                    <a:pt x="1143" y="196"/>
                    <a:pt x="1143" y="196"/>
                    <a:pt x="1143" y="196"/>
                  </a:cubicBezTo>
                  <a:cubicBezTo>
                    <a:pt x="1178" y="161"/>
                    <a:pt x="1178" y="161"/>
                    <a:pt x="1178" y="161"/>
                  </a:cubicBezTo>
                  <a:cubicBezTo>
                    <a:pt x="1243" y="240"/>
                    <a:pt x="1243" y="240"/>
                    <a:pt x="1243" y="240"/>
                  </a:cubicBezTo>
                  <a:cubicBezTo>
                    <a:pt x="1244" y="242"/>
                    <a:pt x="1247" y="243"/>
                    <a:pt x="1249" y="243"/>
                  </a:cubicBezTo>
                  <a:cubicBezTo>
                    <a:pt x="1251" y="243"/>
                    <a:pt x="1253" y="242"/>
                    <a:pt x="1255" y="241"/>
                  </a:cubicBezTo>
                  <a:cubicBezTo>
                    <a:pt x="1258" y="238"/>
                    <a:pt x="1259" y="233"/>
                    <a:pt x="1256" y="229"/>
                  </a:cubicBezTo>
                  <a:cubicBezTo>
                    <a:pt x="1190" y="149"/>
                    <a:pt x="1190" y="149"/>
                    <a:pt x="1190" y="149"/>
                  </a:cubicBezTo>
                  <a:cubicBezTo>
                    <a:pt x="1255" y="85"/>
                    <a:pt x="1255" y="85"/>
                    <a:pt x="1255" y="85"/>
                  </a:cubicBezTo>
                  <a:cubicBezTo>
                    <a:pt x="1259" y="82"/>
                    <a:pt x="1259" y="77"/>
                    <a:pt x="1255" y="74"/>
                  </a:cubicBezTo>
                  <a:cubicBezTo>
                    <a:pt x="1252" y="70"/>
                    <a:pt x="1247" y="70"/>
                    <a:pt x="1243" y="74"/>
                  </a:cubicBezTo>
                  <a:cubicBezTo>
                    <a:pt x="1143" y="172"/>
                    <a:pt x="1143" y="172"/>
                    <a:pt x="1143" y="172"/>
                  </a:cubicBezTo>
                  <a:cubicBezTo>
                    <a:pt x="1143" y="9"/>
                    <a:pt x="1143" y="9"/>
                    <a:pt x="1143" y="9"/>
                  </a:cubicBezTo>
                  <a:cubicBezTo>
                    <a:pt x="1143" y="4"/>
                    <a:pt x="1139" y="0"/>
                    <a:pt x="1134" y="0"/>
                  </a:cubicBezTo>
                  <a:cubicBezTo>
                    <a:pt x="1130" y="0"/>
                    <a:pt x="1126" y="4"/>
                    <a:pt x="1126" y="9"/>
                  </a:cubicBezTo>
                  <a:lnTo>
                    <a:pt x="1126" y="234"/>
                  </a:lnTo>
                  <a:close/>
                  <a:moveTo>
                    <a:pt x="1007" y="226"/>
                  </a:moveTo>
                  <a:cubicBezTo>
                    <a:pt x="972" y="226"/>
                    <a:pt x="943" y="196"/>
                    <a:pt x="943" y="158"/>
                  </a:cubicBezTo>
                  <a:cubicBezTo>
                    <a:pt x="943" y="120"/>
                    <a:pt x="972" y="89"/>
                    <a:pt x="1007" y="89"/>
                  </a:cubicBezTo>
                  <a:cubicBezTo>
                    <a:pt x="1042" y="89"/>
                    <a:pt x="1071" y="120"/>
                    <a:pt x="1071" y="158"/>
                  </a:cubicBezTo>
                  <a:cubicBezTo>
                    <a:pt x="1071" y="196"/>
                    <a:pt x="1042" y="226"/>
                    <a:pt x="1007" y="226"/>
                  </a:cubicBezTo>
                  <a:close/>
                  <a:moveTo>
                    <a:pt x="1079" y="73"/>
                  </a:moveTo>
                  <a:cubicBezTo>
                    <a:pt x="1075" y="73"/>
                    <a:pt x="1071" y="76"/>
                    <a:pt x="1071" y="81"/>
                  </a:cubicBezTo>
                  <a:cubicBezTo>
                    <a:pt x="1071" y="106"/>
                    <a:pt x="1071" y="106"/>
                    <a:pt x="1071" y="106"/>
                  </a:cubicBezTo>
                  <a:cubicBezTo>
                    <a:pt x="1056" y="86"/>
                    <a:pt x="1033" y="73"/>
                    <a:pt x="1007" y="73"/>
                  </a:cubicBezTo>
                  <a:cubicBezTo>
                    <a:pt x="962" y="73"/>
                    <a:pt x="927" y="111"/>
                    <a:pt x="927" y="158"/>
                  </a:cubicBezTo>
                  <a:cubicBezTo>
                    <a:pt x="927" y="204"/>
                    <a:pt x="962" y="243"/>
                    <a:pt x="1007" y="243"/>
                  </a:cubicBezTo>
                  <a:cubicBezTo>
                    <a:pt x="1033" y="243"/>
                    <a:pt x="1056" y="229"/>
                    <a:pt x="1071" y="209"/>
                  </a:cubicBezTo>
                  <a:cubicBezTo>
                    <a:pt x="1071" y="234"/>
                    <a:pt x="1071" y="234"/>
                    <a:pt x="1071" y="234"/>
                  </a:cubicBezTo>
                  <a:cubicBezTo>
                    <a:pt x="1071" y="239"/>
                    <a:pt x="1075" y="243"/>
                    <a:pt x="1079" y="243"/>
                  </a:cubicBezTo>
                  <a:cubicBezTo>
                    <a:pt x="1084" y="243"/>
                    <a:pt x="1088" y="239"/>
                    <a:pt x="1088" y="234"/>
                  </a:cubicBezTo>
                  <a:cubicBezTo>
                    <a:pt x="1088" y="81"/>
                    <a:pt x="1088" y="81"/>
                    <a:pt x="1088" y="81"/>
                  </a:cubicBezTo>
                  <a:cubicBezTo>
                    <a:pt x="1088" y="76"/>
                    <a:pt x="1084" y="73"/>
                    <a:pt x="1079" y="73"/>
                  </a:cubicBezTo>
                  <a:close/>
                  <a:moveTo>
                    <a:pt x="877" y="234"/>
                  </a:moveTo>
                  <a:cubicBezTo>
                    <a:pt x="877" y="239"/>
                    <a:pt x="881" y="243"/>
                    <a:pt x="885" y="243"/>
                  </a:cubicBezTo>
                  <a:cubicBezTo>
                    <a:pt x="890" y="243"/>
                    <a:pt x="894" y="239"/>
                    <a:pt x="894" y="234"/>
                  </a:cubicBezTo>
                  <a:cubicBezTo>
                    <a:pt x="894" y="9"/>
                    <a:pt x="894" y="9"/>
                    <a:pt x="894" y="9"/>
                  </a:cubicBezTo>
                  <a:cubicBezTo>
                    <a:pt x="894" y="4"/>
                    <a:pt x="890" y="0"/>
                    <a:pt x="885" y="0"/>
                  </a:cubicBezTo>
                  <a:cubicBezTo>
                    <a:pt x="881" y="0"/>
                    <a:pt x="877" y="4"/>
                    <a:pt x="877" y="9"/>
                  </a:cubicBezTo>
                  <a:lnTo>
                    <a:pt x="877" y="234"/>
                  </a:lnTo>
                  <a:close/>
                  <a:moveTo>
                    <a:pt x="570" y="243"/>
                  </a:moveTo>
                  <a:cubicBezTo>
                    <a:pt x="573" y="243"/>
                    <a:pt x="576" y="241"/>
                    <a:pt x="577" y="238"/>
                  </a:cubicBezTo>
                  <a:cubicBezTo>
                    <a:pt x="577" y="237"/>
                    <a:pt x="578" y="237"/>
                    <a:pt x="578" y="237"/>
                  </a:cubicBezTo>
                  <a:cubicBezTo>
                    <a:pt x="617" y="143"/>
                    <a:pt x="617" y="143"/>
                    <a:pt x="617" y="143"/>
                  </a:cubicBezTo>
                  <a:cubicBezTo>
                    <a:pt x="656" y="237"/>
                    <a:pt x="656" y="237"/>
                    <a:pt x="656" y="237"/>
                  </a:cubicBezTo>
                  <a:cubicBezTo>
                    <a:pt x="657" y="240"/>
                    <a:pt x="661" y="242"/>
                    <a:pt x="663" y="243"/>
                  </a:cubicBezTo>
                  <a:cubicBezTo>
                    <a:pt x="664" y="243"/>
                    <a:pt x="664" y="243"/>
                    <a:pt x="664" y="243"/>
                  </a:cubicBezTo>
                  <a:cubicBezTo>
                    <a:pt x="666" y="243"/>
                    <a:pt x="668" y="242"/>
                    <a:pt x="669" y="241"/>
                  </a:cubicBezTo>
                  <a:cubicBezTo>
                    <a:pt x="671" y="240"/>
                    <a:pt x="672" y="239"/>
                    <a:pt x="672" y="237"/>
                  </a:cubicBezTo>
                  <a:cubicBezTo>
                    <a:pt x="729" y="85"/>
                    <a:pt x="729" y="85"/>
                    <a:pt x="729" y="85"/>
                  </a:cubicBezTo>
                  <a:cubicBezTo>
                    <a:pt x="731" y="81"/>
                    <a:pt x="729" y="76"/>
                    <a:pt x="724" y="74"/>
                  </a:cubicBezTo>
                  <a:cubicBezTo>
                    <a:pt x="721" y="72"/>
                    <a:pt x="715" y="74"/>
                    <a:pt x="714" y="78"/>
                  </a:cubicBezTo>
                  <a:cubicBezTo>
                    <a:pt x="664" y="213"/>
                    <a:pt x="664" y="213"/>
                    <a:pt x="664" y="213"/>
                  </a:cubicBezTo>
                  <a:cubicBezTo>
                    <a:pt x="625" y="120"/>
                    <a:pt x="625" y="120"/>
                    <a:pt x="625" y="120"/>
                  </a:cubicBezTo>
                  <a:cubicBezTo>
                    <a:pt x="624" y="117"/>
                    <a:pt x="620" y="115"/>
                    <a:pt x="617" y="115"/>
                  </a:cubicBezTo>
                  <a:cubicBezTo>
                    <a:pt x="614" y="115"/>
                    <a:pt x="610" y="117"/>
                    <a:pt x="609" y="120"/>
                  </a:cubicBezTo>
                  <a:cubicBezTo>
                    <a:pt x="570" y="213"/>
                    <a:pt x="570" y="213"/>
                    <a:pt x="570" y="213"/>
                  </a:cubicBezTo>
                  <a:cubicBezTo>
                    <a:pt x="520" y="78"/>
                    <a:pt x="520" y="78"/>
                    <a:pt x="520" y="78"/>
                  </a:cubicBezTo>
                  <a:cubicBezTo>
                    <a:pt x="519" y="74"/>
                    <a:pt x="514" y="72"/>
                    <a:pt x="509" y="74"/>
                  </a:cubicBezTo>
                  <a:cubicBezTo>
                    <a:pt x="506" y="76"/>
                    <a:pt x="504" y="81"/>
                    <a:pt x="505" y="85"/>
                  </a:cubicBezTo>
                  <a:cubicBezTo>
                    <a:pt x="562" y="238"/>
                    <a:pt x="562" y="238"/>
                    <a:pt x="562" y="238"/>
                  </a:cubicBezTo>
                  <a:cubicBezTo>
                    <a:pt x="563" y="239"/>
                    <a:pt x="564" y="241"/>
                    <a:pt x="566" y="241"/>
                  </a:cubicBezTo>
                  <a:cubicBezTo>
                    <a:pt x="566" y="242"/>
                    <a:pt x="566" y="242"/>
                    <a:pt x="567" y="242"/>
                  </a:cubicBezTo>
                  <a:cubicBezTo>
                    <a:pt x="568" y="242"/>
                    <a:pt x="569" y="243"/>
                    <a:pt x="570" y="243"/>
                  </a:cubicBezTo>
                  <a:close/>
                  <a:moveTo>
                    <a:pt x="342" y="158"/>
                  </a:moveTo>
                  <a:cubicBezTo>
                    <a:pt x="342" y="120"/>
                    <a:pt x="371" y="89"/>
                    <a:pt x="406" y="89"/>
                  </a:cubicBezTo>
                  <a:cubicBezTo>
                    <a:pt x="440" y="89"/>
                    <a:pt x="469" y="120"/>
                    <a:pt x="469" y="158"/>
                  </a:cubicBezTo>
                  <a:cubicBezTo>
                    <a:pt x="469" y="196"/>
                    <a:pt x="440" y="226"/>
                    <a:pt x="406" y="226"/>
                  </a:cubicBezTo>
                  <a:cubicBezTo>
                    <a:pt x="371" y="226"/>
                    <a:pt x="342" y="196"/>
                    <a:pt x="342" y="158"/>
                  </a:cubicBezTo>
                  <a:close/>
                  <a:moveTo>
                    <a:pt x="832" y="18"/>
                  </a:moveTo>
                  <a:cubicBezTo>
                    <a:pt x="832" y="18"/>
                    <a:pt x="831" y="18"/>
                    <a:pt x="831" y="18"/>
                  </a:cubicBezTo>
                  <a:cubicBezTo>
                    <a:pt x="819" y="18"/>
                    <a:pt x="813" y="20"/>
                    <a:pt x="810" y="24"/>
                  </a:cubicBezTo>
                  <a:cubicBezTo>
                    <a:pt x="806" y="28"/>
                    <a:pt x="803" y="37"/>
                    <a:pt x="803" y="52"/>
                  </a:cubicBezTo>
                  <a:cubicBezTo>
                    <a:pt x="803" y="71"/>
                    <a:pt x="803" y="71"/>
                    <a:pt x="803" y="71"/>
                  </a:cubicBezTo>
                  <a:cubicBezTo>
                    <a:pt x="827" y="71"/>
                    <a:pt x="827" y="71"/>
                    <a:pt x="827" y="71"/>
                  </a:cubicBezTo>
                  <a:cubicBezTo>
                    <a:pt x="831" y="70"/>
                    <a:pt x="835" y="74"/>
                    <a:pt x="835" y="79"/>
                  </a:cubicBezTo>
                  <a:cubicBezTo>
                    <a:pt x="835" y="84"/>
                    <a:pt x="831" y="87"/>
                    <a:pt x="827" y="88"/>
                  </a:cubicBezTo>
                  <a:cubicBezTo>
                    <a:pt x="803" y="88"/>
                    <a:pt x="803" y="88"/>
                    <a:pt x="803" y="88"/>
                  </a:cubicBezTo>
                  <a:cubicBezTo>
                    <a:pt x="803" y="235"/>
                    <a:pt x="803" y="235"/>
                    <a:pt x="803" y="235"/>
                  </a:cubicBezTo>
                  <a:cubicBezTo>
                    <a:pt x="803" y="239"/>
                    <a:pt x="799" y="243"/>
                    <a:pt x="795" y="243"/>
                  </a:cubicBezTo>
                  <a:cubicBezTo>
                    <a:pt x="790" y="243"/>
                    <a:pt x="786" y="239"/>
                    <a:pt x="786" y="235"/>
                  </a:cubicBezTo>
                  <a:cubicBezTo>
                    <a:pt x="786" y="88"/>
                    <a:pt x="786" y="88"/>
                    <a:pt x="786" y="88"/>
                  </a:cubicBezTo>
                  <a:cubicBezTo>
                    <a:pt x="764" y="88"/>
                    <a:pt x="764" y="88"/>
                    <a:pt x="764" y="88"/>
                  </a:cubicBezTo>
                  <a:cubicBezTo>
                    <a:pt x="759" y="87"/>
                    <a:pt x="755" y="84"/>
                    <a:pt x="755" y="79"/>
                  </a:cubicBezTo>
                  <a:cubicBezTo>
                    <a:pt x="755" y="74"/>
                    <a:pt x="759" y="70"/>
                    <a:pt x="764" y="71"/>
                  </a:cubicBezTo>
                  <a:cubicBezTo>
                    <a:pt x="786" y="71"/>
                    <a:pt x="786" y="71"/>
                    <a:pt x="786" y="71"/>
                  </a:cubicBezTo>
                  <a:cubicBezTo>
                    <a:pt x="786" y="52"/>
                    <a:pt x="786" y="52"/>
                    <a:pt x="786" y="52"/>
                  </a:cubicBezTo>
                  <a:cubicBezTo>
                    <a:pt x="786" y="35"/>
                    <a:pt x="789" y="22"/>
                    <a:pt x="797" y="13"/>
                  </a:cubicBezTo>
                  <a:cubicBezTo>
                    <a:pt x="805" y="4"/>
                    <a:pt x="818" y="1"/>
                    <a:pt x="831" y="1"/>
                  </a:cubicBezTo>
                  <a:cubicBezTo>
                    <a:pt x="831" y="1"/>
                    <a:pt x="832" y="1"/>
                    <a:pt x="832" y="1"/>
                  </a:cubicBezTo>
                  <a:cubicBezTo>
                    <a:pt x="832" y="1"/>
                    <a:pt x="833" y="1"/>
                    <a:pt x="833" y="1"/>
                  </a:cubicBezTo>
                  <a:cubicBezTo>
                    <a:pt x="835" y="1"/>
                    <a:pt x="835" y="1"/>
                    <a:pt x="835" y="1"/>
                  </a:cubicBezTo>
                  <a:cubicBezTo>
                    <a:pt x="836" y="1"/>
                    <a:pt x="836" y="1"/>
                    <a:pt x="836" y="1"/>
                  </a:cubicBezTo>
                  <a:cubicBezTo>
                    <a:pt x="840" y="1"/>
                    <a:pt x="844" y="5"/>
                    <a:pt x="844" y="9"/>
                  </a:cubicBezTo>
                  <a:cubicBezTo>
                    <a:pt x="844" y="14"/>
                    <a:pt x="840" y="18"/>
                    <a:pt x="836" y="18"/>
                  </a:cubicBezTo>
                  <a:cubicBezTo>
                    <a:pt x="836" y="18"/>
                    <a:pt x="836" y="18"/>
                    <a:pt x="835" y="18"/>
                  </a:cubicBezTo>
                  <a:cubicBezTo>
                    <a:pt x="833" y="18"/>
                    <a:pt x="833" y="18"/>
                    <a:pt x="833" y="18"/>
                  </a:cubicBezTo>
                  <a:cubicBezTo>
                    <a:pt x="833" y="18"/>
                    <a:pt x="832" y="18"/>
                    <a:pt x="832" y="18"/>
                  </a:cubicBezTo>
                  <a:close/>
                  <a:moveTo>
                    <a:pt x="325" y="158"/>
                  </a:moveTo>
                  <a:cubicBezTo>
                    <a:pt x="325" y="204"/>
                    <a:pt x="361" y="243"/>
                    <a:pt x="406" y="243"/>
                  </a:cubicBezTo>
                  <a:cubicBezTo>
                    <a:pt x="450" y="243"/>
                    <a:pt x="486" y="204"/>
                    <a:pt x="486" y="158"/>
                  </a:cubicBezTo>
                  <a:cubicBezTo>
                    <a:pt x="486" y="112"/>
                    <a:pt x="450" y="73"/>
                    <a:pt x="406" y="73"/>
                  </a:cubicBezTo>
                  <a:cubicBezTo>
                    <a:pt x="361" y="73"/>
                    <a:pt x="325" y="112"/>
                    <a:pt x="325" y="158"/>
                  </a:cubicBezTo>
                  <a:close/>
                  <a:moveTo>
                    <a:pt x="278" y="234"/>
                  </a:moveTo>
                  <a:cubicBezTo>
                    <a:pt x="278" y="239"/>
                    <a:pt x="282" y="243"/>
                    <a:pt x="286" y="243"/>
                  </a:cubicBezTo>
                  <a:cubicBezTo>
                    <a:pt x="291" y="243"/>
                    <a:pt x="295" y="239"/>
                    <a:pt x="295" y="234"/>
                  </a:cubicBezTo>
                  <a:cubicBezTo>
                    <a:pt x="295" y="142"/>
                    <a:pt x="295" y="142"/>
                    <a:pt x="295" y="142"/>
                  </a:cubicBezTo>
                  <a:cubicBezTo>
                    <a:pt x="295" y="105"/>
                    <a:pt x="264" y="73"/>
                    <a:pt x="226" y="73"/>
                  </a:cubicBezTo>
                  <a:cubicBezTo>
                    <a:pt x="205" y="73"/>
                    <a:pt x="185" y="83"/>
                    <a:pt x="173" y="98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77"/>
                    <a:pt x="169" y="73"/>
                    <a:pt x="165" y="73"/>
                  </a:cubicBezTo>
                  <a:cubicBezTo>
                    <a:pt x="160" y="73"/>
                    <a:pt x="157" y="77"/>
                    <a:pt x="157" y="82"/>
                  </a:cubicBezTo>
                  <a:cubicBezTo>
                    <a:pt x="157" y="140"/>
                    <a:pt x="157" y="140"/>
                    <a:pt x="157" y="140"/>
                  </a:cubicBezTo>
                  <a:cubicBezTo>
                    <a:pt x="157" y="142"/>
                    <a:pt x="157" y="142"/>
                    <a:pt x="157" y="142"/>
                  </a:cubicBezTo>
                  <a:cubicBezTo>
                    <a:pt x="157" y="234"/>
                    <a:pt x="157" y="234"/>
                    <a:pt x="157" y="234"/>
                  </a:cubicBezTo>
                  <a:cubicBezTo>
                    <a:pt x="157" y="237"/>
                    <a:pt x="157" y="237"/>
                    <a:pt x="157" y="237"/>
                  </a:cubicBezTo>
                  <a:cubicBezTo>
                    <a:pt x="157" y="237"/>
                    <a:pt x="157" y="237"/>
                    <a:pt x="157" y="237"/>
                  </a:cubicBezTo>
                  <a:cubicBezTo>
                    <a:pt x="157" y="238"/>
                    <a:pt x="157" y="238"/>
                    <a:pt x="157" y="238"/>
                  </a:cubicBezTo>
                  <a:cubicBezTo>
                    <a:pt x="158" y="240"/>
                    <a:pt x="160" y="242"/>
                    <a:pt x="163" y="243"/>
                  </a:cubicBezTo>
                  <a:cubicBezTo>
                    <a:pt x="165" y="243"/>
                    <a:pt x="165" y="243"/>
                    <a:pt x="165" y="243"/>
                  </a:cubicBezTo>
                  <a:cubicBezTo>
                    <a:pt x="167" y="243"/>
                    <a:pt x="170" y="242"/>
                    <a:pt x="171" y="240"/>
                  </a:cubicBezTo>
                  <a:cubicBezTo>
                    <a:pt x="172" y="239"/>
                    <a:pt x="173" y="237"/>
                    <a:pt x="173" y="236"/>
                  </a:cubicBezTo>
                  <a:cubicBezTo>
                    <a:pt x="173" y="234"/>
                    <a:pt x="173" y="234"/>
                    <a:pt x="173" y="234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74" y="114"/>
                    <a:pt x="197" y="90"/>
                    <a:pt x="226" y="90"/>
                  </a:cubicBezTo>
                  <a:cubicBezTo>
                    <a:pt x="255" y="90"/>
                    <a:pt x="278" y="114"/>
                    <a:pt x="278" y="142"/>
                  </a:cubicBezTo>
                  <a:lnTo>
                    <a:pt x="278" y="234"/>
                  </a:lnTo>
                  <a:close/>
                  <a:moveTo>
                    <a:pt x="26" y="235"/>
                  </a:moveTo>
                  <a:cubicBezTo>
                    <a:pt x="37" y="240"/>
                    <a:pt x="51" y="243"/>
                    <a:pt x="62" y="243"/>
                  </a:cubicBezTo>
                  <a:cubicBezTo>
                    <a:pt x="78" y="243"/>
                    <a:pt x="92" y="239"/>
                    <a:pt x="104" y="230"/>
                  </a:cubicBezTo>
                  <a:cubicBezTo>
                    <a:pt x="115" y="222"/>
                    <a:pt x="122" y="209"/>
                    <a:pt x="122" y="195"/>
                  </a:cubicBezTo>
                  <a:cubicBezTo>
                    <a:pt x="122" y="163"/>
                    <a:pt x="94" y="156"/>
                    <a:pt x="64" y="146"/>
                  </a:cubicBezTo>
                  <a:cubicBezTo>
                    <a:pt x="44" y="139"/>
                    <a:pt x="23" y="134"/>
                    <a:pt x="23" y="118"/>
                  </a:cubicBezTo>
                  <a:cubicBezTo>
                    <a:pt x="23" y="97"/>
                    <a:pt x="48" y="88"/>
                    <a:pt x="62" y="88"/>
                  </a:cubicBezTo>
                  <a:cubicBezTo>
                    <a:pt x="95" y="88"/>
                    <a:pt x="102" y="115"/>
                    <a:pt x="112" y="107"/>
                  </a:cubicBezTo>
                  <a:cubicBezTo>
                    <a:pt x="121" y="99"/>
                    <a:pt x="88" y="73"/>
                    <a:pt x="64" y="73"/>
                  </a:cubicBezTo>
                  <a:cubicBezTo>
                    <a:pt x="47" y="73"/>
                    <a:pt x="33" y="77"/>
                    <a:pt x="23" y="84"/>
                  </a:cubicBezTo>
                  <a:cubicBezTo>
                    <a:pt x="12" y="91"/>
                    <a:pt x="5" y="100"/>
                    <a:pt x="4" y="118"/>
                  </a:cubicBezTo>
                  <a:cubicBezTo>
                    <a:pt x="3" y="152"/>
                    <a:pt x="46" y="158"/>
                    <a:pt x="64" y="164"/>
                  </a:cubicBezTo>
                  <a:cubicBezTo>
                    <a:pt x="82" y="171"/>
                    <a:pt x="104" y="178"/>
                    <a:pt x="104" y="195"/>
                  </a:cubicBezTo>
                  <a:cubicBezTo>
                    <a:pt x="104" y="219"/>
                    <a:pt x="75" y="226"/>
                    <a:pt x="62" y="226"/>
                  </a:cubicBezTo>
                  <a:cubicBezTo>
                    <a:pt x="24" y="226"/>
                    <a:pt x="14" y="205"/>
                    <a:pt x="7" y="212"/>
                  </a:cubicBezTo>
                  <a:cubicBezTo>
                    <a:pt x="0" y="218"/>
                    <a:pt x="9" y="227"/>
                    <a:pt x="26" y="23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11567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7" name="Google Shape;3597;p241"/>
            <p:cNvSpPr/>
            <p:nvPr/>
          </p:nvSpPr>
          <p:spPr>
            <a:xfrm>
              <a:off x="3692" y="963"/>
              <a:ext cx="98" cy="73"/>
            </a:xfrm>
            <a:custGeom>
              <a:avLst/>
              <a:gdLst/>
              <a:ahLst/>
              <a:cxnLst/>
              <a:rect l="l" t="t" r="r" b="b"/>
              <a:pathLst>
                <a:path w="164" h="123" extrusionOk="0">
                  <a:moveTo>
                    <a:pt x="9" y="105"/>
                  </a:moveTo>
                  <a:cubicBezTo>
                    <a:pt x="8" y="103"/>
                    <a:pt x="8" y="103"/>
                    <a:pt x="8" y="103"/>
                  </a:cubicBezTo>
                  <a:cubicBezTo>
                    <a:pt x="0" y="90"/>
                    <a:pt x="5" y="72"/>
                    <a:pt x="19" y="64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30" y="0"/>
                    <a:pt x="148" y="4"/>
                    <a:pt x="156" y="18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64" y="33"/>
                    <a:pt x="160" y="50"/>
                    <a:pt x="146" y="58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34" y="123"/>
                    <a:pt x="17" y="118"/>
                    <a:pt x="9" y="1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8" name="Google Shape;3598;p241"/>
            <p:cNvSpPr/>
            <p:nvPr/>
          </p:nvSpPr>
          <p:spPr>
            <a:xfrm>
              <a:off x="3694" y="931"/>
              <a:ext cx="35" cy="101"/>
            </a:xfrm>
            <a:custGeom>
              <a:avLst/>
              <a:gdLst/>
              <a:ahLst/>
              <a:cxnLst/>
              <a:rect l="l" t="t" r="r" b="b"/>
              <a:pathLst>
                <a:path w="58" h="170" extrusionOk="0">
                  <a:moveTo>
                    <a:pt x="30" y="170"/>
                  </a:moveTo>
                  <a:cubicBezTo>
                    <a:pt x="28" y="170"/>
                    <a:pt x="28" y="170"/>
                    <a:pt x="28" y="170"/>
                  </a:cubicBezTo>
                  <a:cubicBezTo>
                    <a:pt x="13" y="170"/>
                    <a:pt x="0" y="157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58" y="13"/>
                    <a:pt x="58" y="28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57"/>
                    <a:pt x="45" y="170"/>
                    <a:pt x="3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9" name="Google Shape;3599;p241"/>
            <p:cNvSpPr/>
            <p:nvPr/>
          </p:nvSpPr>
          <p:spPr>
            <a:xfrm>
              <a:off x="3722" y="1050"/>
              <a:ext cx="97" cy="73"/>
            </a:xfrm>
            <a:custGeom>
              <a:avLst/>
              <a:gdLst/>
              <a:ahLst/>
              <a:cxnLst/>
              <a:rect l="l" t="t" r="r" b="b"/>
              <a:pathLst>
                <a:path w="164" h="123" extrusionOk="0">
                  <a:moveTo>
                    <a:pt x="8" y="20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16" y="5"/>
                    <a:pt x="34" y="0"/>
                    <a:pt x="48" y="8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60" y="73"/>
                    <a:pt x="164" y="90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48" y="119"/>
                    <a:pt x="130" y="123"/>
                    <a:pt x="117" y="115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5" y="51"/>
                    <a:pt x="0" y="33"/>
                    <a:pt x="8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0" name="Google Shape;3600;p241"/>
            <p:cNvSpPr/>
            <p:nvPr/>
          </p:nvSpPr>
          <p:spPr>
            <a:xfrm>
              <a:off x="3722" y="1016"/>
              <a:ext cx="98" cy="73"/>
            </a:xfrm>
            <a:custGeom>
              <a:avLst/>
              <a:gdLst/>
              <a:ahLst/>
              <a:cxnLst/>
              <a:rect l="l" t="t" r="r" b="b"/>
              <a:pathLst>
                <a:path w="164" h="123" extrusionOk="0">
                  <a:moveTo>
                    <a:pt x="8" y="105"/>
                  </a:moveTo>
                  <a:cubicBezTo>
                    <a:pt x="8" y="103"/>
                    <a:pt x="8" y="103"/>
                    <a:pt x="8" y="103"/>
                  </a:cubicBezTo>
                  <a:cubicBezTo>
                    <a:pt x="0" y="90"/>
                    <a:pt x="4" y="72"/>
                    <a:pt x="18" y="64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30" y="0"/>
                    <a:pt x="148" y="4"/>
                    <a:pt x="155" y="18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64" y="33"/>
                    <a:pt x="159" y="51"/>
                    <a:pt x="146" y="58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34" y="123"/>
                    <a:pt x="16" y="118"/>
                    <a:pt x="8" y="1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1" name="Google Shape;3601;p241"/>
            <p:cNvSpPr/>
            <p:nvPr/>
          </p:nvSpPr>
          <p:spPr>
            <a:xfrm>
              <a:off x="3694" y="1106"/>
              <a:ext cx="35" cy="101"/>
            </a:xfrm>
            <a:custGeom>
              <a:avLst/>
              <a:gdLst/>
              <a:ahLst/>
              <a:cxnLst/>
              <a:rect l="l" t="t" r="r" b="b"/>
              <a:pathLst>
                <a:path w="59" h="170" extrusionOk="0">
                  <a:moveTo>
                    <a:pt x="29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3"/>
                    <a:pt x="59" y="28"/>
                  </a:cubicBezTo>
                  <a:cubicBezTo>
                    <a:pt x="59" y="142"/>
                    <a:pt x="59" y="142"/>
                    <a:pt x="59" y="142"/>
                  </a:cubicBezTo>
                  <a:cubicBezTo>
                    <a:pt x="59" y="158"/>
                    <a:pt x="46" y="170"/>
                    <a:pt x="30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13" y="170"/>
                    <a:pt x="0" y="158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2" name="Google Shape;3602;p241"/>
            <p:cNvSpPr/>
            <p:nvPr/>
          </p:nvSpPr>
          <p:spPr>
            <a:xfrm>
              <a:off x="3693" y="1103"/>
              <a:ext cx="97" cy="74"/>
            </a:xfrm>
            <a:custGeom>
              <a:avLst/>
              <a:gdLst/>
              <a:ahLst/>
              <a:cxnLst/>
              <a:rect l="l" t="t" r="r" b="b"/>
              <a:pathLst>
                <a:path w="164" h="124" extrusionOk="0">
                  <a:moveTo>
                    <a:pt x="8" y="20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16" y="5"/>
                    <a:pt x="34" y="0"/>
                    <a:pt x="47" y="8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59" y="73"/>
                    <a:pt x="164" y="90"/>
                    <a:pt x="156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48" y="119"/>
                    <a:pt x="130" y="124"/>
                    <a:pt x="116" y="116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4" y="51"/>
                    <a:pt x="0" y="34"/>
                    <a:pt x="8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3" name="Google Shape;3603;p241"/>
            <p:cNvSpPr/>
            <p:nvPr/>
          </p:nvSpPr>
          <p:spPr>
            <a:xfrm>
              <a:off x="3569" y="1102"/>
              <a:ext cx="98" cy="73"/>
            </a:xfrm>
            <a:custGeom>
              <a:avLst/>
              <a:gdLst/>
              <a:ahLst/>
              <a:cxnLst/>
              <a:rect l="l" t="t" r="r" b="b"/>
              <a:pathLst>
                <a:path w="164" h="123" extrusionOk="0">
                  <a:moveTo>
                    <a:pt x="155" y="18"/>
                  </a:moveTo>
                  <a:cubicBezTo>
                    <a:pt x="156" y="20"/>
                    <a:pt x="156" y="20"/>
                    <a:pt x="156" y="20"/>
                  </a:cubicBezTo>
                  <a:cubicBezTo>
                    <a:pt x="164" y="33"/>
                    <a:pt x="159" y="51"/>
                    <a:pt x="145" y="59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34" y="123"/>
                    <a:pt x="16" y="119"/>
                    <a:pt x="8" y="10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0" y="90"/>
                    <a:pt x="4" y="73"/>
                    <a:pt x="18" y="65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30" y="0"/>
                    <a:pt x="147" y="5"/>
                    <a:pt x="155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4" name="Google Shape;3604;p241"/>
            <p:cNvSpPr/>
            <p:nvPr/>
          </p:nvSpPr>
          <p:spPr>
            <a:xfrm>
              <a:off x="3630" y="1106"/>
              <a:ext cx="34" cy="101"/>
            </a:xfrm>
            <a:custGeom>
              <a:avLst/>
              <a:gdLst/>
              <a:ahLst/>
              <a:cxnLst/>
              <a:rect l="l" t="t" r="r" b="b"/>
              <a:pathLst>
                <a:path w="58" h="170" extrusionOk="0">
                  <a:moveTo>
                    <a:pt x="2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58" y="13"/>
                    <a:pt x="58" y="28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58"/>
                    <a:pt x="45" y="170"/>
                    <a:pt x="30" y="170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13" y="170"/>
                    <a:pt x="0" y="158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5" name="Google Shape;3605;p241"/>
            <p:cNvSpPr/>
            <p:nvPr/>
          </p:nvSpPr>
          <p:spPr>
            <a:xfrm>
              <a:off x="3539" y="1015"/>
              <a:ext cx="98" cy="73"/>
            </a:xfrm>
            <a:custGeom>
              <a:avLst/>
              <a:gdLst/>
              <a:ahLst/>
              <a:cxnLst/>
              <a:rect l="l" t="t" r="r" b="b"/>
              <a:pathLst>
                <a:path w="164" h="123" extrusionOk="0">
                  <a:moveTo>
                    <a:pt x="156" y="103"/>
                  </a:moveTo>
                  <a:cubicBezTo>
                    <a:pt x="155" y="105"/>
                    <a:pt x="155" y="105"/>
                    <a:pt x="155" y="105"/>
                  </a:cubicBezTo>
                  <a:cubicBezTo>
                    <a:pt x="148" y="118"/>
                    <a:pt x="130" y="123"/>
                    <a:pt x="116" y="115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4" y="51"/>
                    <a:pt x="0" y="33"/>
                    <a:pt x="8" y="19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6" y="4"/>
                    <a:pt x="34" y="0"/>
                    <a:pt x="47" y="8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59" y="72"/>
                    <a:pt x="164" y="90"/>
                    <a:pt x="156" y="10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6" name="Google Shape;3606;p241"/>
            <p:cNvSpPr/>
            <p:nvPr/>
          </p:nvSpPr>
          <p:spPr>
            <a:xfrm>
              <a:off x="3539" y="1049"/>
              <a:ext cx="97" cy="73"/>
            </a:xfrm>
            <a:custGeom>
              <a:avLst/>
              <a:gdLst/>
              <a:ahLst/>
              <a:cxnLst/>
              <a:rect l="l" t="t" r="r" b="b"/>
              <a:pathLst>
                <a:path w="164" h="123" extrusionOk="0">
                  <a:moveTo>
                    <a:pt x="156" y="18"/>
                  </a:moveTo>
                  <a:cubicBezTo>
                    <a:pt x="156" y="20"/>
                    <a:pt x="156" y="20"/>
                    <a:pt x="156" y="20"/>
                  </a:cubicBezTo>
                  <a:cubicBezTo>
                    <a:pt x="164" y="33"/>
                    <a:pt x="160" y="51"/>
                    <a:pt x="146" y="59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34" y="123"/>
                    <a:pt x="16" y="119"/>
                    <a:pt x="9" y="105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0" y="90"/>
                    <a:pt x="5" y="73"/>
                    <a:pt x="18" y="6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30" y="0"/>
                    <a:pt x="148" y="5"/>
                    <a:pt x="156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7" name="Google Shape;3607;p241"/>
            <p:cNvSpPr/>
            <p:nvPr/>
          </p:nvSpPr>
          <p:spPr>
            <a:xfrm>
              <a:off x="3630" y="931"/>
              <a:ext cx="35" cy="101"/>
            </a:xfrm>
            <a:custGeom>
              <a:avLst/>
              <a:gdLst/>
              <a:ahLst/>
              <a:cxnLst/>
              <a:rect l="l" t="t" r="r" b="b"/>
              <a:pathLst>
                <a:path w="59" h="170" extrusionOk="0">
                  <a:moveTo>
                    <a:pt x="30" y="170"/>
                  </a:moveTo>
                  <a:cubicBezTo>
                    <a:pt x="29" y="170"/>
                    <a:pt x="29" y="170"/>
                    <a:pt x="29" y="170"/>
                  </a:cubicBezTo>
                  <a:cubicBezTo>
                    <a:pt x="13" y="170"/>
                    <a:pt x="0" y="157"/>
                    <a:pt x="0" y="14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59" y="13"/>
                    <a:pt x="59" y="28"/>
                  </a:cubicBezTo>
                  <a:cubicBezTo>
                    <a:pt x="59" y="142"/>
                    <a:pt x="59" y="142"/>
                    <a:pt x="59" y="142"/>
                  </a:cubicBezTo>
                  <a:cubicBezTo>
                    <a:pt x="59" y="157"/>
                    <a:pt x="46" y="170"/>
                    <a:pt x="30" y="1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8" name="Google Shape;3608;p241"/>
            <p:cNvSpPr/>
            <p:nvPr/>
          </p:nvSpPr>
          <p:spPr>
            <a:xfrm>
              <a:off x="3568" y="961"/>
              <a:ext cx="98" cy="74"/>
            </a:xfrm>
            <a:custGeom>
              <a:avLst/>
              <a:gdLst/>
              <a:ahLst/>
              <a:cxnLst/>
              <a:rect l="l" t="t" r="r" b="b"/>
              <a:pathLst>
                <a:path w="164" h="124" extrusionOk="0">
                  <a:moveTo>
                    <a:pt x="156" y="104"/>
                  </a:moveTo>
                  <a:cubicBezTo>
                    <a:pt x="156" y="105"/>
                    <a:pt x="156" y="105"/>
                    <a:pt x="156" y="105"/>
                  </a:cubicBezTo>
                  <a:cubicBezTo>
                    <a:pt x="148" y="119"/>
                    <a:pt x="130" y="124"/>
                    <a:pt x="117" y="116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5" y="51"/>
                    <a:pt x="0" y="34"/>
                    <a:pt x="8" y="2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6" y="5"/>
                    <a:pt x="34" y="0"/>
                    <a:pt x="48" y="8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60" y="73"/>
                    <a:pt x="164" y="90"/>
                    <a:pt x="156" y="1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09" name="Google Shape;3609;p241"/>
            <p:cNvSpPr/>
            <p:nvPr/>
          </p:nvSpPr>
          <p:spPr>
            <a:xfrm>
              <a:off x="3647" y="1037"/>
              <a:ext cx="65" cy="65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101" y="41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1" y="0"/>
                    <a:pt x="48" y="0"/>
                    <a:pt x="40" y="8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0" y="49"/>
                    <a:pt x="0" y="61"/>
                    <a:pt x="8" y="69"/>
                  </a:cubicBezTo>
                  <a:cubicBezTo>
                    <a:pt x="40" y="102"/>
                    <a:pt x="40" y="102"/>
                    <a:pt x="40" y="102"/>
                  </a:cubicBezTo>
                  <a:cubicBezTo>
                    <a:pt x="48" y="110"/>
                    <a:pt x="61" y="110"/>
                    <a:pt x="69" y="10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109" y="61"/>
                    <a:pt x="109" y="49"/>
                    <a:pt x="101" y="41"/>
                  </a:cubicBezTo>
                  <a:close/>
                  <a:moveTo>
                    <a:pt x="72" y="58"/>
                  </a:moveTo>
                  <a:cubicBezTo>
                    <a:pt x="58" y="72"/>
                    <a:pt x="58" y="72"/>
                    <a:pt x="58" y="72"/>
                  </a:cubicBezTo>
                  <a:cubicBezTo>
                    <a:pt x="56" y="74"/>
                    <a:pt x="53" y="74"/>
                    <a:pt x="51" y="72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5" y="57"/>
                    <a:pt x="35" y="53"/>
                    <a:pt x="37" y="52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3" y="36"/>
                    <a:pt x="56" y="36"/>
                    <a:pt x="58" y="38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4" y="53"/>
                    <a:pt x="74" y="57"/>
                    <a:pt x="72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cxnSp>
        <p:nvCxnSpPr>
          <p:cNvPr id="3610" name="Google Shape;3610;p241"/>
          <p:cNvCxnSpPr/>
          <p:nvPr/>
        </p:nvCxnSpPr>
        <p:spPr>
          <a:xfrm>
            <a:off x="9647067" y="3243067"/>
            <a:ext cx="404000" cy="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611" name="Google Shape;3611;p241"/>
          <p:cNvCxnSpPr/>
          <p:nvPr/>
        </p:nvCxnSpPr>
        <p:spPr>
          <a:xfrm>
            <a:off x="9647067" y="2436333"/>
            <a:ext cx="404000" cy="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612" name="Google Shape;3612;p241"/>
          <p:cNvCxnSpPr/>
          <p:nvPr/>
        </p:nvCxnSpPr>
        <p:spPr>
          <a:xfrm>
            <a:off x="9647067" y="5663267"/>
            <a:ext cx="404000" cy="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613" name="Google Shape;3613;p241"/>
          <p:cNvCxnSpPr/>
          <p:nvPr/>
        </p:nvCxnSpPr>
        <p:spPr>
          <a:xfrm>
            <a:off x="9647067" y="4856533"/>
            <a:ext cx="404000" cy="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614" name="Google Shape;3614;p241"/>
          <p:cNvCxnSpPr/>
          <p:nvPr/>
        </p:nvCxnSpPr>
        <p:spPr>
          <a:xfrm>
            <a:off x="9638931" y="2448017"/>
            <a:ext cx="0" cy="320240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3615" name="Google Shape;3615;p241"/>
          <p:cNvGrpSpPr/>
          <p:nvPr/>
        </p:nvGrpSpPr>
        <p:grpSpPr>
          <a:xfrm>
            <a:off x="10172375" y="3180376"/>
            <a:ext cx="539949" cy="539949"/>
            <a:chOff x="1957387" y="4729162"/>
            <a:chExt cx="530263" cy="530263"/>
          </a:xfrm>
        </p:grpSpPr>
        <p:sp>
          <p:nvSpPr>
            <p:cNvPr id="3616" name="Google Shape;3616;p241"/>
            <p:cNvSpPr/>
            <p:nvPr/>
          </p:nvSpPr>
          <p:spPr>
            <a:xfrm>
              <a:off x="1957387" y="4729162"/>
              <a:ext cx="530225" cy="415925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42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cubicBezTo>
                    <a:pt x="92" y="64"/>
                    <a:pt x="92" y="64"/>
                    <a:pt x="92" y="64"/>
                  </a:cubicBez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617" name="Google Shape;3617;p241"/>
            <p:cNvCxnSpPr/>
            <p:nvPr/>
          </p:nvCxnSpPr>
          <p:spPr>
            <a:xfrm>
              <a:off x="1957387" y="4845050"/>
              <a:ext cx="5301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18" name="Google Shape;3618;p241"/>
            <p:cNvSpPr/>
            <p:nvPr/>
          </p:nvSpPr>
          <p:spPr>
            <a:xfrm>
              <a:off x="2025650" y="4775200"/>
              <a:ext cx="23700" cy="237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19" name="Google Shape;3619;p241"/>
            <p:cNvSpPr/>
            <p:nvPr/>
          </p:nvSpPr>
          <p:spPr>
            <a:xfrm>
              <a:off x="2095500" y="4775200"/>
              <a:ext cx="22200" cy="237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0" name="Google Shape;3620;p241"/>
            <p:cNvSpPr/>
            <p:nvPr/>
          </p:nvSpPr>
          <p:spPr>
            <a:xfrm>
              <a:off x="2163762" y="4775200"/>
              <a:ext cx="23700" cy="237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1" name="Google Shape;3621;p241"/>
            <p:cNvSpPr/>
            <p:nvPr/>
          </p:nvSpPr>
          <p:spPr>
            <a:xfrm>
              <a:off x="2255837" y="5029200"/>
              <a:ext cx="173100" cy="1731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622" name="Google Shape;3622;p241"/>
            <p:cNvCxnSpPr/>
            <p:nvPr/>
          </p:nvCxnSpPr>
          <p:spPr>
            <a:xfrm>
              <a:off x="2406650" y="5178425"/>
              <a:ext cx="81000" cy="8100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3" name="Google Shape;3623;p241"/>
            <p:cNvCxnSpPr/>
            <p:nvPr/>
          </p:nvCxnSpPr>
          <p:spPr>
            <a:xfrm>
              <a:off x="2025650" y="4913312"/>
              <a:ext cx="921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4" name="Google Shape;3624;p241"/>
            <p:cNvCxnSpPr/>
            <p:nvPr/>
          </p:nvCxnSpPr>
          <p:spPr>
            <a:xfrm>
              <a:off x="2025650" y="5051425"/>
              <a:ext cx="459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5" name="Google Shape;3625;p241"/>
            <p:cNvCxnSpPr/>
            <p:nvPr/>
          </p:nvCxnSpPr>
          <p:spPr>
            <a:xfrm>
              <a:off x="2025650" y="4983162"/>
              <a:ext cx="1158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6" name="Google Shape;3626;p241"/>
            <p:cNvCxnSpPr/>
            <p:nvPr/>
          </p:nvCxnSpPr>
          <p:spPr>
            <a:xfrm>
              <a:off x="2117725" y="5051425"/>
              <a:ext cx="921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7" name="Google Shape;3627;p241"/>
            <p:cNvCxnSpPr/>
            <p:nvPr/>
          </p:nvCxnSpPr>
          <p:spPr>
            <a:xfrm>
              <a:off x="2187575" y="4983162"/>
              <a:ext cx="1143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8" name="Google Shape;3628;p241"/>
            <p:cNvCxnSpPr/>
            <p:nvPr/>
          </p:nvCxnSpPr>
          <p:spPr>
            <a:xfrm>
              <a:off x="2163762" y="4913312"/>
              <a:ext cx="1158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9" name="Google Shape;3629;p241"/>
            <p:cNvCxnSpPr/>
            <p:nvPr/>
          </p:nvCxnSpPr>
          <p:spPr>
            <a:xfrm>
              <a:off x="2325687" y="4913312"/>
              <a:ext cx="921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0" name="Google Shape;3630;p241"/>
            <p:cNvCxnSpPr/>
            <p:nvPr/>
          </p:nvCxnSpPr>
          <p:spPr>
            <a:xfrm>
              <a:off x="2349500" y="4983162"/>
              <a:ext cx="684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31" name="Google Shape;3631;p241"/>
          <p:cNvGrpSpPr/>
          <p:nvPr/>
        </p:nvGrpSpPr>
        <p:grpSpPr>
          <a:xfrm>
            <a:off x="10169289" y="2230646"/>
            <a:ext cx="543139" cy="426055"/>
            <a:chOff x="4614689" y="4481841"/>
            <a:chExt cx="515181" cy="404124"/>
          </a:xfrm>
        </p:grpSpPr>
        <p:grpSp>
          <p:nvGrpSpPr>
            <p:cNvPr id="3632" name="Google Shape;3632;p241"/>
            <p:cNvGrpSpPr/>
            <p:nvPr/>
          </p:nvGrpSpPr>
          <p:grpSpPr>
            <a:xfrm>
              <a:off x="4666037" y="4567862"/>
              <a:ext cx="372781" cy="296298"/>
              <a:chOff x="10295689" y="4155946"/>
              <a:chExt cx="281940" cy="234896"/>
            </a:xfrm>
          </p:grpSpPr>
          <p:sp>
            <p:nvSpPr>
              <p:cNvPr id="3633" name="Google Shape;3633;p241"/>
              <p:cNvSpPr/>
              <p:nvPr/>
            </p:nvSpPr>
            <p:spPr>
              <a:xfrm>
                <a:off x="10470660" y="4155946"/>
                <a:ext cx="106969" cy="1390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7" extrusionOk="0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4" name="Google Shape;3634;p241"/>
              <p:cNvSpPr/>
              <p:nvPr/>
            </p:nvSpPr>
            <p:spPr>
              <a:xfrm rot="2895181">
                <a:off x="10329692" y="4235113"/>
                <a:ext cx="106968" cy="139059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7" extrusionOk="0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35" name="Google Shape;3635;p241"/>
            <p:cNvSpPr/>
            <p:nvPr/>
          </p:nvSpPr>
          <p:spPr>
            <a:xfrm>
              <a:off x="4614689" y="4481841"/>
              <a:ext cx="515181" cy="404124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6" name="Google Shape;3636;p241"/>
          <p:cNvSpPr txBox="1"/>
          <p:nvPr/>
        </p:nvSpPr>
        <p:spPr>
          <a:xfrm>
            <a:off x="10739911" y="2291720"/>
            <a:ext cx="1027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37" name="Google Shape;3637;p241"/>
          <p:cNvSpPr txBox="1"/>
          <p:nvPr/>
        </p:nvSpPr>
        <p:spPr>
          <a:xfrm>
            <a:off x="10739911" y="3266701"/>
            <a:ext cx="1027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38" name="Google Shape;3638;p241"/>
          <p:cNvGrpSpPr/>
          <p:nvPr/>
        </p:nvGrpSpPr>
        <p:grpSpPr>
          <a:xfrm>
            <a:off x="10193869" y="4676335"/>
            <a:ext cx="416715" cy="426720"/>
            <a:chOff x="7645400" y="3669419"/>
            <a:chExt cx="312536" cy="320040"/>
          </a:xfrm>
        </p:grpSpPr>
        <p:sp>
          <p:nvSpPr>
            <p:cNvPr id="3639" name="Google Shape;3639;p241"/>
            <p:cNvSpPr/>
            <p:nvPr/>
          </p:nvSpPr>
          <p:spPr>
            <a:xfrm>
              <a:off x="7645400" y="3669419"/>
              <a:ext cx="312536" cy="320040"/>
            </a:xfrm>
            <a:custGeom>
              <a:avLst/>
              <a:gdLst/>
              <a:ahLst/>
              <a:cxnLst/>
              <a:rect l="l" t="t" r="r" b="b"/>
              <a:pathLst>
                <a:path w="1163" h="1192" extrusionOk="0">
                  <a:moveTo>
                    <a:pt x="1043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55" y="0"/>
                    <a:pt x="0" y="56"/>
                    <a:pt x="0" y="123"/>
                  </a:cubicBezTo>
                  <a:cubicBezTo>
                    <a:pt x="0" y="1069"/>
                    <a:pt x="0" y="1069"/>
                    <a:pt x="0" y="1069"/>
                  </a:cubicBezTo>
                  <a:cubicBezTo>
                    <a:pt x="0" y="1135"/>
                    <a:pt x="55" y="1192"/>
                    <a:pt x="120" y="1192"/>
                  </a:cubicBezTo>
                  <a:cubicBezTo>
                    <a:pt x="1043" y="1192"/>
                    <a:pt x="1043" y="1192"/>
                    <a:pt x="1043" y="1192"/>
                  </a:cubicBezTo>
                  <a:cubicBezTo>
                    <a:pt x="1108" y="1192"/>
                    <a:pt x="1163" y="1135"/>
                    <a:pt x="1163" y="1069"/>
                  </a:cubicBezTo>
                  <a:cubicBezTo>
                    <a:pt x="1163" y="123"/>
                    <a:pt x="1163" y="123"/>
                    <a:pt x="1163" y="123"/>
                  </a:cubicBezTo>
                  <a:cubicBezTo>
                    <a:pt x="1163" y="56"/>
                    <a:pt x="1108" y="0"/>
                    <a:pt x="1043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29B5E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241"/>
            <p:cNvSpPr/>
            <p:nvPr/>
          </p:nvSpPr>
          <p:spPr>
            <a:xfrm>
              <a:off x="7712406" y="3738690"/>
              <a:ext cx="61792" cy="98554"/>
            </a:xfrm>
            <a:custGeom>
              <a:avLst/>
              <a:gdLst/>
              <a:ahLst/>
              <a:cxnLst/>
              <a:rect l="l" t="t" r="r" b="b"/>
              <a:pathLst>
                <a:path w="237" h="378" extrusionOk="0">
                  <a:moveTo>
                    <a:pt x="0" y="0"/>
                  </a:moveTo>
                  <a:lnTo>
                    <a:pt x="237" y="194"/>
                  </a:lnTo>
                  <a:lnTo>
                    <a:pt x="0" y="378"/>
                  </a:lnTo>
                </a:path>
              </a:pathLst>
            </a:custGeom>
            <a:noFill/>
            <a:ln w="12700" cap="rnd" cmpd="sng">
              <a:solidFill>
                <a:srgbClr val="29B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41" name="Google Shape;3641;p241"/>
            <p:cNvCxnSpPr/>
            <p:nvPr/>
          </p:nvCxnSpPr>
          <p:spPr>
            <a:xfrm>
              <a:off x="7777450" y="3871719"/>
              <a:ext cx="102000" cy="0"/>
            </a:xfrm>
            <a:prstGeom prst="straightConnector1">
              <a:avLst/>
            </a:prstGeom>
            <a:noFill/>
            <a:ln w="12700" cap="rnd" cmpd="sng">
              <a:solidFill>
                <a:srgbClr val="29B5E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42" name="Google Shape;3642;p241"/>
          <p:cNvGrpSpPr/>
          <p:nvPr/>
        </p:nvGrpSpPr>
        <p:grpSpPr>
          <a:xfrm>
            <a:off x="10171449" y="3981537"/>
            <a:ext cx="593609" cy="365719"/>
            <a:chOff x="7628586" y="3189335"/>
            <a:chExt cx="445207" cy="274289"/>
          </a:xfrm>
        </p:grpSpPr>
        <p:grpSp>
          <p:nvGrpSpPr>
            <p:cNvPr id="3643" name="Google Shape;3643;p241"/>
            <p:cNvGrpSpPr/>
            <p:nvPr/>
          </p:nvGrpSpPr>
          <p:grpSpPr>
            <a:xfrm>
              <a:off x="7628586" y="3189335"/>
              <a:ext cx="274285" cy="274289"/>
              <a:chOff x="2462" y="786"/>
              <a:chExt cx="2752" cy="2752"/>
            </a:xfrm>
          </p:grpSpPr>
          <p:sp>
            <p:nvSpPr>
              <p:cNvPr id="3644" name="Google Shape;3644;p241"/>
              <p:cNvSpPr/>
              <p:nvPr/>
            </p:nvSpPr>
            <p:spPr>
              <a:xfrm>
                <a:off x="2462" y="2433"/>
                <a:ext cx="2752" cy="110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5" extrusionOk="0">
                    <a:moveTo>
                      <a:pt x="0" y="625"/>
                    </a:moveTo>
                    <a:cubicBezTo>
                      <a:pt x="0" y="566"/>
                      <a:pt x="0" y="566"/>
                      <a:pt x="0" y="566"/>
                    </a:cubicBezTo>
                    <a:cubicBezTo>
                      <a:pt x="0" y="253"/>
                      <a:pt x="196" y="0"/>
                      <a:pt x="438" y="0"/>
                    </a:cubicBezTo>
                    <a:cubicBezTo>
                      <a:pt x="1121" y="0"/>
                      <a:pt x="1121" y="0"/>
                      <a:pt x="1121" y="0"/>
                    </a:cubicBezTo>
                    <a:cubicBezTo>
                      <a:pt x="1363" y="0"/>
                      <a:pt x="1559" y="253"/>
                      <a:pt x="1559" y="566"/>
                    </a:cubicBezTo>
                    <a:cubicBezTo>
                      <a:pt x="1559" y="625"/>
                      <a:pt x="1559" y="625"/>
                      <a:pt x="1559" y="625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45" name="Google Shape;3645;p241"/>
              <p:cNvSpPr/>
              <p:nvPr/>
            </p:nvSpPr>
            <p:spPr>
              <a:xfrm>
                <a:off x="3083" y="786"/>
                <a:ext cx="1500" cy="1500"/>
              </a:xfrm>
              <a:prstGeom prst="ellipse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646" name="Google Shape;3646;p241"/>
            <p:cNvSpPr/>
            <p:nvPr/>
          </p:nvSpPr>
          <p:spPr>
            <a:xfrm>
              <a:off x="7863574" y="3203694"/>
              <a:ext cx="210219" cy="212725"/>
            </a:xfrm>
            <a:custGeom>
              <a:avLst/>
              <a:gdLst/>
              <a:ahLst/>
              <a:cxnLst/>
              <a:rect l="l" t="t" r="r" b="b"/>
              <a:pathLst>
                <a:path w="13263" h="10000" extrusionOk="0">
                  <a:moveTo>
                    <a:pt x="4184" y="10000"/>
                  </a:moveTo>
                  <a:lnTo>
                    <a:pt x="13263" y="10000"/>
                  </a:lnTo>
                  <a:lnTo>
                    <a:pt x="13263" y="0"/>
                  </a:lnTo>
                  <a:lnTo>
                    <a:pt x="0" y="10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47" name="Google Shape;3647;p241"/>
            <p:cNvSpPr/>
            <p:nvPr/>
          </p:nvSpPr>
          <p:spPr>
            <a:xfrm>
              <a:off x="7938233" y="3241232"/>
              <a:ext cx="93848" cy="122003"/>
            </a:xfrm>
            <a:custGeom>
              <a:avLst/>
              <a:gdLst/>
              <a:ahLst/>
              <a:cxnLst/>
              <a:rect l="l" t="t" r="r" b="b"/>
              <a:pathLst>
                <a:path w="90" h="117" extrusionOk="0">
                  <a:moveTo>
                    <a:pt x="0" y="117"/>
                  </a:moveTo>
                  <a:lnTo>
                    <a:pt x="25" y="44"/>
                  </a:lnTo>
                  <a:lnTo>
                    <a:pt x="69" y="66"/>
                  </a:lnTo>
                  <a:lnTo>
                    <a:pt x="90" y="0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648" name="Google Shape;3648;p241"/>
          <p:cNvGrpSpPr/>
          <p:nvPr/>
        </p:nvGrpSpPr>
        <p:grpSpPr>
          <a:xfrm>
            <a:off x="10210375" y="5395541"/>
            <a:ext cx="481128" cy="535475"/>
            <a:chOff x="7657781" y="4128585"/>
            <a:chExt cx="360846" cy="401606"/>
          </a:xfrm>
        </p:grpSpPr>
        <p:sp>
          <p:nvSpPr>
            <p:cNvPr id="3649" name="Google Shape;3649;p241"/>
            <p:cNvSpPr/>
            <p:nvPr/>
          </p:nvSpPr>
          <p:spPr>
            <a:xfrm>
              <a:off x="7657781" y="4128585"/>
              <a:ext cx="360846" cy="401606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0" name="Google Shape;3650;p241"/>
            <p:cNvSpPr/>
            <p:nvPr/>
          </p:nvSpPr>
          <p:spPr>
            <a:xfrm>
              <a:off x="7744096" y="4232883"/>
              <a:ext cx="34800" cy="52800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1" name="Google Shape;3651;p241"/>
            <p:cNvSpPr/>
            <p:nvPr/>
          </p:nvSpPr>
          <p:spPr>
            <a:xfrm>
              <a:off x="7778862" y="4320397"/>
              <a:ext cx="34800" cy="52800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52" name="Google Shape;3652;p241"/>
            <p:cNvSpPr/>
            <p:nvPr/>
          </p:nvSpPr>
          <p:spPr>
            <a:xfrm>
              <a:off x="7884359" y="4232883"/>
              <a:ext cx="34800" cy="52800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653" name="Google Shape;3653;p241"/>
            <p:cNvCxnSpPr/>
            <p:nvPr/>
          </p:nvCxnSpPr>
          <p:spPr>
            <a:xfrm>
              <a:off x="7813628" y="4224491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4" name="Google Shape;3654;p241"/>
            <p:cNvCxnSpPr/>
            <p:nvPr/>
          </p:nvCxnSpPr>
          <p:spPr>
            <a:xfrm>
              <a:off x="7848394" y="4224491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5" name="Google Shape;3655;p241"/>
            <p:cNvCxnSpPr/>
            <p:nvPr/>
          </p:nvCxnSpPr>
          <p:spPr>
            <a:xfrm>
              <a:off x="7744096" y="4312005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6" name="Google Shape;3656;p241"/>
            <p:cNvCxnSpPr/>
            <p:nvPr/>
          </p:nvCxnSpPr>
          <p:spPr>
            <a:xfrm>
              <a:off x="7848394" y="4312005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7" name="Google Shape;3657;p241"/>
            <p:cNvCxnSpPr/>
            <p:nvPr/>
          </p:nvCxnSpPr>
          <p:spPr>
            <a:xfrm>
              <a:off x="7884359" y="4312005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8" name="Google Shape;3658;p241"/>
            <p:cNvCxnSpPr/>
            <p:nvPr/>
          </p:nvCxnSpPr>
          <p:spPr>
            <a:xfrm>
              <a:off x="7919124" y="4312005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59" name="Google Shape;3659;p241"/>
          <p:cNvSpPr txBox="1"/>
          <p:nvPr/>
        </p:nvSpPr>
        <p:spPr>
          <a:xfrm>
            <a:off x="10739911" y="4012075"/>
            <a:ext cx="1027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Externals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0" name="Google Shape;3660;p241"/>
          <p:cNvSpPr txBox="1"/>
          <p:nvPr/>
        </p:nvSpPr>
        <p:spPr>
          <a:xfrm>
            <a:off x="10739911" y="4752264"/>
            <a:ext cx="1027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Test/Dev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1" name="Google Shape;3661;p241"/>
          <p:cNvSpPr txBox="1"/>
          <p:nvPr/>
        </p:nvSpPr>
        <p:spPr>
          <a:xfrm>
            <a:off x="10739911" y="5538905"/>
            <a:ext cx="10272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62" name="Google Shape;3662;p241"/>
          <p:cNvSpPr txBox="1"/>
          <p:nvPr/>
        </p:nvSpPr>
        <p:spPr>
          <a:xfrm>
            <a:off x="5601012" y="2140027"/>
            <a:ext cx="10272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2400" b="1" kern="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EDW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63" name="Google Shape;3663;p241"/>
          <p:cNvGrpSpPr/>
          <p:nvPr/>
        </p:nvGrpSpPr>
        <p:grpSpPr>
          <a:xfrm>
            <a:off x="5409877" y="2863186"/>
            <a:ext cx="1379307" cy="1537879"/>
            <a:chOff x="296910" y="4526114"/>
            <a:chExt cx="598484" cy="667289"/>
          </a:xfrm>
        </p:grpSpPr>
        <p:sp>
          <p:nvSpPr>
            <p:cNvPr id="3664" name="Google Shape;3664;p241"/>
            <p:cNvSpPr/>
            <p:nvPr/>
          </p:nvSpPr>
          <p:spPr>
            <a:xfrm>
              <a:off x="296910" y="4526114"/>
              <a:ext cx="595309" cy="660939"/>
            </a:xfrm>
            <a:custGeom>
              <a:avLst/>
              <a:gdLst/>
              <a:ahLst/>
              <a:cxnLst/>
              <a:rect l="l" t="t" r="r" b="b"/>
              <a:pathLst>
                <a:path w="1160" h="1287" extrusionOk="0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18BC0"/>
            </a:solidFill>
            <a:ln>
              <a:noFill/>
            </a:ln>
            <a:effectLst>
              <a:outerShdw sx="131000" sy="131000" algn="ctr" rotWithShape="0">
                <a:srgbClr val="24CCEE">
                  <a:alpha val="40000"/>
                </a:srgbClr>
              </a:outerShdw>
            </a:effectLst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5" name="Google Shape;3665;p241"/>
            <p:cNvSpPr/>
            <p:nvPr/>
          </p:nvSpPr>
          <p:spPr>
            <a:xfrm>
              <a:off x="300085" y="4532464"/>
              <a:ext cx="595309" cy="660939"/>
            </a:xfrm>
            <a:custGeom>
              <a:avLst/>
              <a:gdLst/>
              <a:ahLst/>
              <a:cxnLst/>
              <a:rect l="l" t="t" r="r" b="b"/>
              <a:pathLst>
                <a:path w="1160" h="1287" extrusionOk="0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387BB"/>
            </a:solidFill>
            <a:ln>
              <a:noFill/>
            </a:ln>
            <a:effectLst>
              <a:outerShdw sx="116000" sy="116000" algn="ctr" rotWithShape="0">
                <a:srgbClr val="24CCEE">
                  <a:alpha val="62750"/>
                </a:srgbClr>
              </a:outerShdw>
            </a:effectLst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6" name="Google Shape;3666;p241"/>
            <p:cNvSpPr/>
            <p:nvPr/>
          </p:nvSpPr>
          <p:spPr>
            <a:xfrm>
              <a:off x="301463" y="4658565"/>
              <a:ext cx="586018" cy="524444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17" y="68"/>
                    <a:pt x="38" y="68"/>
                  </a:cubicBezTo>
                  <a:cubicBezTo>
                    <a:pt x="59" y="68"/>
                    <a:pt x="76" y="61"/>
                    <a:pt x="76" y="5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rgbClr val="A7E1F6"/>
            </a:solidFill>
            <a:ln w="28575" cap="rnd" cmpd="sng">
              <a:solidFill>
                <a:srgbClr val="148B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7" name="Google Shape;3667;p241"/>
            <p:cNvSpPr/>
            <p:nvPr/>
          </p:nvSpPr>
          <p:spPr>
            <a:xfrm>
              <a:off x="301463" y="4781714"/>
              <a:ext cx="586018" cy="123149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solidFill>
              <a:srgbClr val="A7E1F6"/>
            </a:solidFill>
            <a:ln w="28575" cap="rnd" cmpd="sng">
              <a:solidFill>
                <a:srgbClr val="148B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8" name="Google Shape;3668;p241"/>
            <p:cNvSpPr/>
            <p:nvPr/>
          </p:nvSpPr>
          <p:spPr>
            <a:xfrm>
              <a:off x="301463" y="4919727"/>
              <a:ext cx="586018" cy="125271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solidFill>
              <a:srgbClr val="A7E1F6"/>
            </a:solidFill>
            <a:ln w="28575" cap="rnd" cmpd="sng">
              <a:solidFill>
                <a:srgbClr val="148B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69" name="Google Shape;3669;p241"/>
            <p:cNvSpPr/>
            <p:nvPr/>
          </p:nvSpPr>
          <p:spPr>
            <a:xfrm>
              <a:off x="301463" y="4533294"/>
              <a:ext cx="585900" cy="248400"/>
            </a:xfrm>
            <a:prstGeom prst="ellipse">
              <a:avLst/>
            </a:prstGeom>
            <a:solidFill>
              <a:schemeClr val="lt1"/>
            </a:solidFill>
            <a:ln w="28575" cap="rnd" cmpd="sng">
              <a:solidFill>
                <a:srgbClr val="148B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p242"/>
          <p:cNvSpPr txBox="1">
            <a:spLocks noGrp="1"/>
          </p:cNvSpPr>
          <p:nvPr>
            <p:ph type="body" idx="1"/>
          </p:nvPr>
        </p:nvSpPr>
        <p:spPr>
          <a:xfrm>
            <a:off x="259167" y="296867"/>
            <a:ext cx="116888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A NEW ARCHITECTURE FOR DATA WAREHOUSING</a:t>
            </a:r>
            <a:endParaRPr/>
          </a:p>
        </p:txBody>
      </p:sp>
      <p:sp>
        <p:nvSpPr>
          <p:cNvPr id="3676" name="Google Shape;3676;p242"/>
          <p:cNvSpPr txBox="1">
            <a:spLocks noGrp="1"/>
          </p:cNvSpPr>
          <p:nvPr>
            <p:ph type="body" idx="2"/>
          </p:nvPr>
        </p:nvSpPr>
        <p:spPr>
          <a:xfrm>
            <a:off x="361793" y="1257619"/>
            <a:ext cx="114684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ts val="1500"/>
            </a:pPr>
            <a:r>
              <a:rPr lang="en-US"/>
              <a:t>Multi-cluster, shared data, in the cloud </a:t>
            </a:r>
            <a:endParaRPr/>
          </a:p>
        </p:txBody>
      </p:sp>
      <p:sp>
        <p:nvSpPr>
          <p:cNvPr id="3678" name="Google Shape;3678;p242"/>
          <p:cNvSpPr txBox="1"/>
          <p:nvPr/>
        </p:nvSpPr>
        <p:spPr>
          <a:xfrm>
            <a:off x="1137397" y="1995453"/>
            <a:ext cx="453669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Traditional Architectures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79" name="Google Shape;3679;p242"/>
          <p:cNvSpPr txBox="1"/>
          <p:nvPr/>
        </p:nvSpPr>
        <p:spPr>
          <a:xfrm>
            <a:off x="6575473" y="1995453"/>
            <a:ext cx="453669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000" b="1" kern="0">
                <a:solidFill>
                  <a:srgbClr val="29B5E8"/>
                </a:solidFill>
                <a:latin typeface="Arial"/>
                <a:ea typeface="Arial"/>
                <a:cs typeface="Arial"/>
                <a:sym typeface="Arial"/>
              </a:rPr>
              <a:t>Snowflake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0" name="Google Shape;3680;p242"/>
          <p:cNvSpPr/>
          <p:nvPr/>
        </p:nvSpPr>
        <p:spPr>
          <a:xfrm>
            <a:off x="802586" y="4548935"/>
            <a:ext cx="2413079" cy="12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Additional capacity requires forklift upgrade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</a:pPr>
            <a: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Reads/Writes at the same </a:t>
            </a:r>
            <a:b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time cripples the system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</a:pPr>
            <a: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Replication requires </a:t>
            </a:r>
            <a:b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additional hardware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1" name="Google Shape;3681;p242"/>
          <p:cNvSpPr/>
          <p:nvPr/>
        </p:nvSpPr>
        <p:spPr>
          <a:xfrm>
            <a:off x="1300911" y="4222244"/>
            <a:ext cx="1416424" cy="3385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Shared-disk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2" name="Google Shape;3682;p242"/>
          <p:cNvSpPr/>
          <p:nvPr/>
        </p:nvSpPr>
        <p:spPr>
          <a:xfrm>
            <a:off x="3294527" y="4548934"/>
            <a:ext cx="2789695" cy="1628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Resizing cluster requires redistributing data. Shut down requires unloading.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</a:pPr>
            <a: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Each cluster requires its own copy </a:t>
            </a:r>
            <a:b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of data (ex: test/dev, HA)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</a:pPr>
            <a: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Vacuuming processes needed </a:t>
            </a:r>
            <a:b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to maintain sort and distribution </a:t>
            </a:r>
            <a:b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for performance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3" name="Google Shape;3683;p242"/>
          <p:cNvSpPr/>
          <p:nvPr/>
        </p:nvSpPr>
        <p:spPr>
          <a:xfrm>
            <a:off x="3786351" y="4222244"/>
            <a:ext cx="1806044" cy="3385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Shared-nothing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4" name="Google Shape;3684;p242"/>
          <p:cNvSpPr/>
          <p:nvPr/>
        </p:nvSpPr>
        <p:spPr>
          <a:xfrm>
            <a:off x="7490693" y="4222244"/>
            <a:ext cx="2706255" cy="33855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Multi-cluster, shared data 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685" name="Google Shape;3685;p242"/>
          <p:cNvGrpSpPr/>
          <p:nvPr/>
        </p:nvGrpSpPr>
        <p:grpSpPr>
          <a:xfrm>
            <a:off x="3797526" y="3132824"/>
            <a:ext cx="1783695" cy="717949"/>
            <a:chOff x="3552985" y="3605256"/>
            <a:chExt cx="1783694" cy="717949"/>
          </a:xfrm>
        </p:grpSpPr>
        <p:cxnSp>
          <p:nvCxnSpPr>
            <p:cNvPr id="3686" name="Google Shape;3686;p242"/>
            <p:cNvCxnSpPr>
              <a:stCxn id="3687" idx="1"/>
              <a:endCxn id="3688" idx="3"/>
            </p:cNvCxnSpPr>
            <p:nvPr/>
          </p:nvCxnSpPr>
          <p:spPr>
            <a:xfrm rot="10800000">
              <a:off x="4030694" y="3674194"/>
              <a:ext cx="174900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89" name="Google Shape;3689;p242"/>
            <p:cNvCxnSpPr>
              <a:stCxn id="3690" idx="1"/>
              <a:endCxn id="3687" idx="3"/>
            </p:cNvCxnSpPr>
            <p:nvPr/>
          </p:nvCxnSpPr>
          <p:spPr>
            <a:xfrm rot="10800000">
              <a:off x="4683449" y="3674194"/>
              <a:ext cx="175500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grpSp>
          <p:nvGrpSpPr>
            <p:cNvPr id="3691" name="Google Shape;3691;p242"/>
            <p:cNvGrpSpPr/>
            <p:nvPr/>
          </p:nvGrpSpPr>
          <p:grpSpPr>
            <a:xfrm>
              <a:off x="3552985" y="3605256"/>
              <a:ext cx="1783694" cy="717949"/>
              <a:chOff x="6753774" y="2294287"/>
              <a:chExt cx="2725650" cy="1097093"/>
            </a:xfrm>
          </p:grpSpPr>
          <p:grpSp>
            <p:nvGrpSpPr>
              <p:cNvPr id="3692" name="Google Shape;3692;p242"/>
              <p:cNvGrpSpPr/>
              <p:nvPr/>
            </p:nvGrpSpPr>
            <p:grpSpPr>
              <a:xfrm>
                <a:off x="6781441" y="2612690"/>
                <a:ext cx="702349" cy="778690"/>
                <a:chOff x="8597900" y="1254126"/>
                <a:chExt cx="438150" cy="485774"/>
              </a:xfrm>
            </p:grpSpPr>
            <p:sp>
              <p:nvSpPr>
                <p:cNvPr id="3693" name="Google Shape;3693;p242"/>
                <p:cNvSpPr/>
                <p:nvPr/>
              </p:nvSpPr>
              <p:spPr>
                <a:xfrm>
                  <a:off x="8597900" y="1347788"/>
                  <a:ext cx="438150" cy="392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68" extrusionOk="0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4" name="Google Shape;3694;p242"/>
                <p:cNvSpPr/>
                <p:nvPr/>
              </p:nvSpPr>
              <p:spPr>
                <a:xfrm>
                  <a:off x="8597900" y="1439863"/>
                  <a:ext cx="438150" cy="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5" name="Google Shape;3695;p242"/>
                <p:cNvSpPr/>
                <p:nvPr/>
              </p:nvSpPr>
              <p:spPr>
                <a:xfrm>
                  <a:off x="8597900" y="1543051"/>
                  <a:ext cx="438150" cy="93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6" name="Google Shape;3696;p242"/>
                <p:cNvSpPr/>
                <p:nvPr/>
              </p:nvSpPr>
              <p:spPr>
                <a:xfrm>
                  <a:off x="8597900" y="1254126"/>
                  <a:ext cx="438150" cy="185737"/>
                </a:xfrm>
                <a:prstGeom prst="ellipse">
                  <a:avLst/>
                </a:pr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97" name="Google Shape;3697;p242"/>
              <p:cNvGrpSpPr/>
              <p:nvPr/>
            </p:nvGrpSpPr>
            <p:grpSpPr>
              <a:xfrm>
                <a:off x="7781502" y="2612690"/>
                <a:ext cx="702349" cy="778690"/>
                <a:chOff x="8597900" y="1254126"/>
                <a:chExt cx="438150" cy="485774"/>
              </a:xfrm>
            </p:grpSpPr>
            <p:sp>
              <p:nvSpPr>
                <p:cNvPr id="3698" name="Google Shape;3698;p242"/>
                <p:cNvSpPr/>
                <p:nvPr/>
              </p:nvSpPr>
              <p:spPr>
                <a:xfrm>
                  <a:off x="8597900" y="1347788"/>
                  <a:ext cx="438150" cy="392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68" extrusionOk="0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9" name="Google Shape;3699;p242"/>
                <p:cNvSpPr/>
                <p:nvPr/>
              </p:nvSpPr>
              <p:spPr>
                <a:xfrm>
                  <a:off x="8597900" y="1439863"/>
                  <a:ext cx="438150" cy="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0" name="Google Shape;3700;p242"/>
                <p:cNvSpPr/>
                <p:nvPr/>
              </p:nvSpPr>
              <p:spPr>
                <a:xfrm>
                  <a:off x="8597900" y="1543051"/>
                  <a:ext cx="438150" cy="93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1" name="Google Shape;3701;p242"/>
                <p:cNvSpPr/>
                <p:nvPr/>
              </p:nvSpPr>
              <p:spPr>
                <a:xfrm>
                  <a:off x="8597900" y="1254126"/>
                  <a:ext cx="438150" cy="185737"/>
                </a:xfrm>
                <a:prstGeom prst="ellipse">
                  <a:avLst/>
                </a:pr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02" name="Google Shape;3702;p242"/>
              <p:cNvGrpSpPr/>
              <p:nvPr/>
            </p:nvGrpSpPr>
            <p:grpSpPr>
              <a:xfrm>
                <a:off x="8775547" y="2612690"/>
                <a:ext cx="702349" cy="778690"/>
                <a:chOff x="8597900" y="1254126"/>
                <a:chExt cx="438150" cy="485774"/>
              </a:xfrm>
            </p:grpSpPr>
            <p:sp>
              <p:nvSpPr>
                <p:cNvPr id="3703" name="Google Shape;3703;p242"/>
                <p:cNvSpPr/>
                <p:nvPr/>
              </p:nvSpPr>
              <p:spPr>
                <a:xfrm>
                  <a:off x="8597900" y="1347788"/>
                  <a:ext cx="438150" cy="392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68" extrusionOk="0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4" name="Google Shape;3704;p242"/>
                <p:cNvSpPr/>
                <p:nvPr/>
              </p:nvSpPr>
              <p:spPr>
                <a:xfrm>
                  <a:off x="8597900" y="1439863"/>
                  <a:ext cx="438150" cy="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5" name="Google Shape;3705;p242"/>
                <p:cNvSpPr/>
                <p:nvPr/>
              </p:nvSpPr>
              <p:spPr>
                <a:xfrm>
                  <a:off x="8597900" y="1543051"/>
                  <a:ext cx="438150" cy="93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6" name="Google Shape;3706;p242"/>
                <p:cNvSpPr/>
                <p:nvPr/>
              </p:nvSpPr>
              <p:spPr>
                <a:xfrm>
                  <a:off x="8597900" y="1254126"/>
                  <a:ext cx="438150" cy="185737"/>
                </a:xfrm>
                <a:prstGeom prst="ellipse">
                  <a:avLst/>
                </a:prstGeom>
                <a:solidFill>
                  <a:srgbClr val="FFFFFF"/>
                </a:solidFill>
                <a:ln w="12700" cap="rnd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707" name="Google Shape;3707;p242"/>
              <p:cNvSpPr/>
              <p:nvPr/>
            </p:nvSpPr>
            <p:spPr>
              <a:xfrm>
                <a:off x="7346962" y="2363286"/>
                <a:ext cx="63424" cy="72691"/>
              </a:xfrm>
              <a:prstGeom prst="ellipse">
                <a:avLst/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08" name="Google Shape;3708;p242"/>
              <p:cNvCxnSpPr/>
              <p:nvPr/>
            </p:nvCxnSpPr>
            <p:spPr>
              <a:xfrm rot="10800000">
                <a:off x="6836422" y="2399631"/>
                <a:ext cx="339225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09" name="Google Shape;3709;p242"/>
              <p:cNvSpPr/>
              <p:nvPr/>
            </p:nvSpPr>
            <p:spPr>
              <a:xfrm>
                <a:off x="8344210" y="2363286"/>
                <a:ext cx="63424" cy="72691"/>
              </a:xfrm>
              <a:prstGeom prst="ellipse">
                <a:avLst/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10" name="Google Shape;3710;p242"/>
              <p:cNvCxnSpPr/>
              <p:nvPr/>
            </p:nvCxnSpPr>
            <p:spPr>
              <a:xfrm rot="10800000">
                <a:off x="7833670" y="2399631"/>
                <a:ext cx="339225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11" name="Google Shape;3711;p242"/>
              <p:cNvSpPr/>
              <p:nvPr/>
            </p:nvSpPr>
            <p:spPr>
              <a:xfrm>
                <a:off x="9342596" y="2363286"/>
                <a:ext cx="63424" cy="72691"/>
              </a:xfrm>
              <a:prstGeom prst="ellipse">
                <a:avLst/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12" name="Google Shape;3712;p242"/>
              <p:cNvCxnSpPr/>
              <p:nvPr/>
            </p:nvCxnSpPr>
            <p:spPr>
              <a:xfrm rot="10800000">
                <a:off x="8832056" y="2399631"/>
                <a:ext cx="339225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88" name="Google Shape;3688;p242"/>
              <p:cNvSpPr/>
              <p:nvPr/>
            </p:nvSpPr>
            <p:spPr>
              <a:xfrm>
                <a:off x="6753774" y="2294287"/>
                <a:ext cx="730016" cy="210688"/>
              </a:xfrm>
              <a:prstGeom prst="roundRect">
                <a:avLst>
                  <a:gd name="adj" fmla="val 9220"/>
                </a:avLst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7" name="Google Shape;3687;p242"/>
              <p:cNvSpPr/>
              <p:nvPr/>
            </p:nvSpPr>
            <p:spPr>
              <a:xfrm>
                <a:off x="7751022" y="2294287"/>
                <a:ext cx="730016" cy="210688"/>
              </a:xfrm>
              <a:prstGeom prst="roundRect">
                <a:avLst>
                  <a:gd name="adj" fmla="val 9220"/>
                </a:avLst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0" name="Google Shape;3690;p242"/>
              <p:cNvSpPr/>
              <p:nvPr/>
            </p:nvSpPr>
            <p:spPr>
              <a:xfrm>
                <a:off x="8749408" y="2294287"/>
                <a:ext cx="730016" cy="210688"/>
              </a:xfrm>
              <a:prstGeom prst="roundRect">
                <a:avLst>
                  <a:gd name="adj" fmla="val 9220"/>
                </a:avLst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713" name="Google Shape;3713;p242"/>
          <p:cNvCxnSpPr/>
          <p:nvPr/>
        </p:nvCxnSpPr>
        <p:spPr>
          <a:xfrm>
            <a:off x="6501127" y="1891296"/>
            <a:ext cx="0" cy="4122653"/>
          </a:xfrm>
          <a:prstGeom prst="straightConnector1">
            <a:avLst/>
          </a:prstGeom>
          <a:noFill/>
          <a:ln w="19050" cap="flat" cmpd="sng">
            <a:solidFill>
              <a:srgbClr val="E5E5E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14" name="Google Shape;3714;p242"/>
          <p:cNvGrpSpPr/>
          <p:nvPr/>
        </p:nvGrpSpPr>
        <p:grpSpPr>
          <a:xfrm>
            <a:off x="1103478" y="3023677"/>
            <a:ext cx="1811292" cy="940984"/>
            <a:chOff x="952000" y="3390116"/>
            <a:chExt cx="1811292" cy="940984"/>
          </a:xfrm>
        </p:grpSpPr>
        <p:grpSp>
          <p:nvGrpSpPr>
            <p:cNvPr id="3715" name="Google Shape;3715;p242"/>
            <p:cNvGrpSpPr/>
            <p:nvPr/>
          </p:nvGrpSpPr>
          <p:grpSpPr>
            <a:xfrm>
              <a:off x="952000" y="3390116"/>
              <a:ext cx="477730" cy="137876"/>
              <a:chOff x="8157082" y="3274354"/>
              <a:chExt cx="1130969" cy="284794"/>
            </a:xfrm>
          </p:grpSpPr>
          <p:sp>
            <p:nvSpPr>
              <p:cNvPr id="3716" name="Google Shape;3716;p242"/>
              <p:cNvSpPr/>
              <p:nvPr/>
            </p:nvSpPr>
            <p:spPr>
              <a:xfrm>
                <a:off x="9076071" y="3367638"/>
                <a:ext cx="98258" cy="98260"/>
              </a:xfrm>
              <a:prstGeom prst="ellipse">
                <a:avLst/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17" name="Google Shape;3717;p242"/>
              <p:cNvCxnSpPr/>
              <p:nvPr/>
            </p:nvCxnSpPr>
            <p:spPr>
              <a:xfrm rot="10800000">
                <a:off x="8285124" y="3416768"/>
                <a:ext cx="525540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18" name="Google Shape;3718;p242"/>
              <p:cNvSpPr/>
              <p:nvPr/>
            </p:nvSpPr>
            <p:spPr>
              <a:xfrm>
                <a:off x="8157082" y="3274354"/>
                <a:ext cx="1130969" cy="284794"/>
              </a:xfrm>
              <a:prstGeom prst="roundRect">
                <a:avLst>
                  <a:gd name="adj" fmla="val 9220"/>
                </a:avLst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19" name="Google Shape;3719;p242"/>
            <p:cNvGrpSpPr/>
            <p:nvPr/>
          </p:nvGrpSpPr>
          <p:grpSpPr>
            <a:xfrm>
              <a:off x="1618781" y="3390116"/>
              <a:ext cx="477730" cy="137876"/>
              <a:chOff x="8157082" y="3274354"/>
              <a:chExt cx="1130969" cy="284794"/>
            </a:xfrm>
          </p:grpSpPr>
          <p:sp>
            <p:nvSpPr>
              <p:cNvPr id="3720" name="Google Shape;3720;p242"/>
              <p:cNvSpPr/>
              <p:nvPr/>
            </p:nvSpPr>
            <p:spPr>
              <a:xfrm>
                <a:off x="8157082" y="3274354"/>
                <a:ext cx="1130969" cy="284794"/>
              </a:xfrm>
              <a:prstGeom prst="roundRect">
                <a:avLst>
                  <a:gd name="adj" fmla="val 9220"/>
                </a:avLst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1" name="Google Shape;3721;p242"/>
              <p:cNvSpPr/>
              <p:nvPr/>
            </p:nvSpPr>
            <p:spPr>
              <a:xfrm>
                <a:off x="9076071" y="3367621"/>
                <a:ext cx="98258" cy="98260"/>
              </a:xfrm>
              <a:prstGeom prst="ellipse">
                <a:avLst/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22" name="Google Shape;3722;p242"/>
              <p:cNvCxnSpPr/>
              <p:nvPr/>
            </p:nvCxnSpPr>
            <p:spPr>
              <a:xfrm rot="10800000">
                <a:off x="8285124" y="3416751"/>
                <a:ext cx="525540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23" name="Google Shape;3723;p242"/>
            <p:cNvGrpSpPr/>
            <p:nvPr/>
          </p:nvGrpSpPr>
          <p:grpSpPr>
            <a:xfrm>
              <a:off x="2285562" y="3390116"/>
              <a:ext cx="477730" cy="137876"/>
              <a:chOff x="8157082" y="3300586"/>
              <a:chExt cx="1130969" cy="284794"/>
            </a:xfrm>
          </p:grpSpPr>
          <p:sp>
            <p:nvSpPr>
              <p:cNvPr id="3724" name="Google Shape;3724;p242"/>
              <p:cNvSpPr/>
              <p:nvPr/>
            </p:nvSpPr>
            <p:spPr>
              <a:xfrm>
                <a:off x="8157082" y="3300586"/>
                <a:ext cx="1130969" cy="284794"/>
              </a:xfrm>
              <a:prstGeom prst="roundRect">
                <a:avLst>
                  <a:gd name="adj" fmla="val 9220"/>
                </a:avLst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5" name="Google Shape;3725;p242"/>
              <p:cNvSpPr/>
              <p:nvPr/>
            </p:nvSpPr>
            <p:spPr>
              <a:xfrm>
                <a:off x="9076071" y="3393854"/>
                <a:ext cx="98259" cy="98259"/>
              </a:xfrm>
              <a:prstGeom prst="ellipse">
                <a:avLst/>
              </a:prstGeom>
              <a:noFill/>
              <a:ln w="12700" cap="flat" cmpd="sng">
                <a:solidFill>
                  <a:srgbClr val="66666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26" name="Google Shape;3726;p242"/>
              <p:cNvCxnSpPr/>
              <p:nvPr/>
            </p:nvCxnSpPr>
            <p:spPr>
              <a:xfrm rot="10800000">
                <a:off x="8285124" y="3442983"/>
                <a:ext cx="525540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727" name="Google Shape;3727;p242"/>
            <p:cNvCxnSpPr>
              <a:endCxn id="3728" idx="0"/>
            </p:cNvCxnSpPr>
            <p:nvPr/>
          </p:nvCxnSpPr>
          <p:spPr>
            <a:xfrm>
              <a:off x="1857646" y="3562263"/>
              <a:ext cx="0" cy="28680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29" name="Google Shape;3729;p242"/>
            <p:cNvCxnSpPr/>
            <p:nvPr/>
          </p:nvCxnSpPr>
          <p:spPr>
            <a:xfrm>
              <a:off x="1187721" y="3562350"/>
              <a:ext cx="0" cy="119829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30" name="Google Shape;3730;p242"/>
            <p:cNvCxnSpPr/>
            <p:nvPr/>
          </p:nvCxnSpPr>
          <p:spPr>
            <a:xfrm>
              <a:off x="2533921" y="3562350"/>
              <a:ext cx="0" cy="119829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31" name="Google Shape;3731;p242"/>
            <p:cNvCxnSpPr/>
            <p:nvPr/>
          </p:nvCxnSpPr>
          <p:spPr>
            <a:xfrm rot="10800000">
              <a:off x="1187721" y="3692525"/>
              <a:ext cx="1352550" cy="0"/>
            </a:xfrm>
            <a:prstGeom prst="straightConnector1">
              <a:avLst/>
            </a:prstGeom>
            <a:noFill/>
            <a:ln w="12700" cap="flat" cmpd="sng">
              <a:solidFill>
                <a:srgbClr val="BFBFBF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grpSp>
          <p:nvGrpSpPr>
            <p:cNvPr id="3732" name="Google Shape;3732;p242"/>
            <p:cNvGrpSpPr/>
            <p:nvPr/>
          </p:nvGrpSpPr>
          <p:grpSpPr>
            <a:xfrm>
              <a:off x="1667970" y="3849063"/>
              <a:ext cx="379351" cy="482037"/>
              <a:chOff x="8597900" y="1254126"/>
              <a:chExt cx="438150" cy="485774"/>
            </a:xfrm>
          </p:grpSpPr>
          <p:sp>
            <p:nvSpPr>
              <p:cNvPr id="3733" name="Google Shape;3733;p242"/>
              <p:cNvSpPr/>
              <p:nvPr/>
            </p:nvSpPr>
            <p:spPr>
              <a:xfrm>
                <a:off x="8597900" y="1347788"/>
                <a:ext cx="438150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4" name="Google Shape;3734;p242"/>
              <p:cNvSpPr/>
              <p:nvPr/>
            </p:nvSpPr>
            <p:spPr>
              <a:xfrm>
                <a:off x="8597900" y="1439863"/>
                <a:ext cx="43815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5" name="Google Shape;3735;p242"/>
              <p:cNvSpPr/>
              <p:nvPr/>
            </p:nvSpPr>
            <p:spPr>
              <a:xfrm>
                <a:off x="8597900" y="1543051"/>
                <a:ext cx="438150" cy="93662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8" name="Google Shape;3728;p242"/>
              <p:cNvSpPr/>
              <p:nvPr/>
            </p:nvSpPr>
            <p:spPr>
              <a:xfrm>
                <a:off x="8597900" y="1254126"/>
                <a:ext cx="438150" cy="185737"/>
              </a:xfrm>
              <a:prstGeom prst="ellipse">
                <a:avLst/>
              </a:prstGeom>
              <a:solidFill>
                <a:srgbClr val="FFFFFF"/>
              </a:solidFill>
              <a:ln w="12700" cap="rnd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736" name="Google Shape;3736;p242"/>
          <p:cNvSpPr/>
          <p:nvPr/>
        </p:nvSpPr>
        <p:spPr>
          <a:xfrm>
            <a:off x="7736325" y="2934880"/>
            <a:ext cx="2204119" cy="1095491"/>
          </a:xfrm>
          <a:custGeom>
            <a:avLst/>
            <a:gdLst/>
            <a:ahLst/>
            <a:cxnLst/>
            <a:rect l="l" t="t" r="r" b="b"/>
            <a:pathLst>
              <a:path w="1203" h="607" extrusionOk="0">
                <a:moveTo>
                  <a:pt x="1203" y="607"/>
                </a:moveTo>
                <a:cubicBezTo>
                  <a:pt x="1198" y="271"/>
                  <a:pt x="931" y="2"/>
                  <a:pt x="603" y="1"/>
                </a:cubicBezTo>
                <a:cubicBezTo>
                  <a:pt x="274" y="0"/>
                  <a:pt x="5" y="271"/>
                  <a:pt x="0" y="607"/>
                </a:cubicBezTo>
                <a:lnTo>
                  <a:pt x="1203" y="60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35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7" name="Google Shape;3737;p242"/>
          <p:cNvGrpSpPr/>
          <p:nvPr/>
        </p:nvGrpSpPr>
        <p:grpSpPr>
          <a:xfrm>
            <a:off x="7628204" y="2971757"/>
            <a:ext cx="301595" cy="307504"/>
            <a:chOff x="1609970" y="2307466"/>
            <a:chExt cx="454890" cy="463804"/>
          </a:xfrm>
        </p:grpSpPr>
        <p:sp>
          <p:nvSpPr>
            <p:cNvPr id="3738" name="Google Shape;3738;p242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avLst/>
              <a:gdLst/>
              <a:ahLst/>
              <a:cxnLst/>
              <a:rect l="l" t="t" r="r" b="b"/>
              <a:pathLst>
                <a:path w="448" h="457" extrusionOk="0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39" name="Google Shape;3739;p242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740" name="Google Shape;3740;p242"/>
          <p:cNvGrpSpPr/>
          <p:nvPr/>
        </p:nvGrpSpPr>
        <p:grpSpPr>
          <a:xfrm>
            <a:off x="8665857" y="2482385"/>
            <a:ext cx="301595" cy="307504"/>
            <a:chOff x="1609970" y="2307466"/>
            <a:chExt cx="454890" cy="463804"/>
          </a:xfrm>
        </p:grpSpPr>
        <p:sp>
          <p:nvSpPr>
            <p:cNvPr id="3741" name="Google Shape;3741;p242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avLst/>
              <a:gdLst/>
              <a:ahLst/>
              <a:cxnLst/>
              <a:rect l="l" t="t" r="r" b="b"/>
              <a:pathLst>
                <a:path w="448" h="457" extrusionOk="0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2" name="Google Shape;3742;p242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743" name="Google Shape;3743;p242"/>
          <p:cNvGrpSpPr/>
          <p:nvPr/>
        </p:nvGrpSpPr>
        <p:grpSpPr>
          <a:xfrm>
            <a:off x="9718081" y="2971757"/>
            <a:ext cx="301595" cy="307504"/>
            <a:chOff x="1609970" y="2307466"/>
            <a:chExt cx="454890" cy="463804"/>
          </a:xfrm>
        </p:grpSpPr>
        <p:sp>
          <p:nvSpPr>
            <p:cNvPr id="3744" name="Google Shape;3744;p242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avLst/>
              <a:gdLst/>
              <a:ahLst/>
              <a:cxnLst/>
              <a:rect l="l" t="t" r="r" b="b"/>
              <a:pathLst>
                <a:path w="448" h="457" extrusionOk="0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5" name="Google Shape;3745;p242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746" name="Google Shape;3746;p242"/>
          <p:cNvGrpSpPr/>
          <p:nvPr/>
        </p:nvGrpSpPr>
        <p:grpSpPr>
          <a:xfrm>
            <a:off x="9566354" y="2692315"/>
            <a:ext cx="244871" cy="249668"/>
            <a:chOff x="1609970" y="2307466"/>
            <a:chExt cx="454890" cy="463804"/>
          </a:xfrm>
        </p:grpSpPr>
        <p:sp>
          <p:nvSpPr>
            <p:cNvPr id="3747" name="Google Shape;3747;p242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avLst/>
              <a:gdLst/>
              <a:ahLst/>
              <a:cxnLst/>
              <a:rect l="l" t="t" r="r" b="b"/>
              <a:pathLst>
                <a:path w="448" h="457" extrusionOk="0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48" name="Google Shape;3748;p242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27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749" name="Google Shape;3749;p242"/>
          <p:cNvGrpSpPr/>
          <p:nvPr/>
        </p:nvGrpSpPr>
        <p:grpSpPr>
          <a:xfrm>
            <a:off x="7894951" y="2692315"/>
            <a:ext cx="244871" cy="249668"/>
            <a:chOff x="1609970" y="2307466"/>
            <a:chExt cx="454890" cy="463804"/>
          </a:xfrm>
        </p:grpSpPr>
        <p:sp>
          <p:nvSpPr>
            <p:cNvPr id="3750" name="Google Shape;3750;p242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avLst/>
              <a:gdLst/>
              <a:ahLst/>
              <a:cxnLst/>
              <a:rect l="l" t="t" r="r" b="b"/>
              <a:pathLst>
                <a:path w="448" h="457" extrusionOk="0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51" name="Google Shape;3751;p242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w="127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752" name="Google Shape;3752;p242"/>
          <p:cNvGrpSpPr/>
          <p:nvPr/>
        </p:nvGrpSpPr>
        <p:grpSpPr>
          <a:xfrm>
            <a:off x="8029576" y="2982449"/>
            <a:ext cx="276227" cy="294683"/>
            <a:chOff x="8029575" y="3482839"/>
            <a:chExt cx="276226" cy="294682"/>
          </a:xfrm>
        </p:grpSpPr>
        <p:cxnSp>
          <p:nvCxnSpPr>
            <p:cNvPr id="3753" name="Google Shape;3753;p242"/>
            <p:cNvCxnSpPr/>
            <p:nvPr/>
          </p:nvCxnSpPr>
          <p:spPr>
            <a:xfrm>
              <a:off x="8029575" y="3578225"/>
              <a:ext cx="222510" cy="199296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54" name="Google Shape;3754;p242"/>
            <p:cNvCxnSpPr/>
            <p:nvPr/>
          </p:nvCxnSpPr>
          <p:spPr>
            <a:xfrm rot="10800000">
              <a:off x="8064197" y="3482839"/>
              <a:ext cx="241604" cy="216036"/>
            </a:xfrm>
            <a:prstGeom prst="straightConnector1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755" name="Google Shape;3755;p242"/>
          <p:cNvGrpSpPr/>
          <p:nvPr/>
        </p:nvGrpSpPr>
        <p:grpSpPr>
          <a:xfrm rot="2874015">
            <a:off x="8711476" y="2853737"/>
            <a:ext cx="276227" cy="294683"/>
            <a:chOff x="8658225" y="3362189"/>
            <a:chExt cx="276226" cy="294682"/>
          </a:xfrm>
        </p:grpSpPr>
        <p:cxnSp>
          <p:nvCxnSpPr>
            <p:cNvPr id="3756" name="Google Shape;3756;p242"/>
            <p:cNvCxnSpPr/>
            <p:nvPr/>
          </p:nvCxnSpPr>
          <p:spPr>
            <a:xfrm>
              <a:off x="8658225" y="3457575"/>
              <a:ext cx="222510" cy="199296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57" name="Google Shape;3757;p242"/>
            <p:cNvCxnSpPr/>
            <p:nvPr/>
          </p:nvCxnSpPr>
          <p:spPr>
            <a:xfrm rot="10800000">
              <a:off x="8692847" y="3362189"/>
              <a:ext cx="241604" cy="216036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758" name="Google Shape;3758;p242"/>
          <p:cNvGrpSpPr/>
          <p:nvPr/>
        </p:nvGrpSpPr>
        <p:grpSpPr>
          <a:xfrm rot="5400000">
            <a:off x="9380893" y="3035629"/>
            <a:ext cx="276227" cy="294683"/>
            <a:chOff x="8029575" y="3482839"/>
            <a:chExt cx="276226" cy="294682"/>
          </a:xfrm>
        </p:grpSpPr>
        <p:cxnSp>
          <p:nvCxnSpPr>
            <p:cNvPr id="3759" name="Google Shape;3759;p242"/>
            <p:cNvCxnSpPr/>
            <p:nvPr/>
          </p:nvCxnSpPr>
          <p:spPr>
            <a:xfrm>
              <a:off x="8029575" y="3578225"/>
              <a:ext cx="222510" cy="199296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60" name="Google Shape;3760;p242"/>
            <p:cNvCxnSpPr/>
            <p:nvPr/>
          </p:nvCxnSpPr>
          <p:spPr>
            <a:xfrm rot="10800000">
              <a:off x="8064197" y="3482839"/>
              <a:ext cx="241604" cy="216036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3761" name="Google Shape;3761;p242"/>
          <p:cNvSpPr/>
          <p:nvPr/>
        </p:nvSpPr>
        <p:spPr>
          <a:xfrm>
            <a:off x="7073457" y="4548934"/>
            <a:ext cx="3544739" cy="140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89" indent="-228589" defTabSz="1219170"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Centralized, scale-out storage that expands and contracts automatically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28589" indent="-228589" defTabSz="1219170">
              <a:spcBef>
                <a:spcPts val="600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Independent compute clusters can read/write at the same time and resize instantly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28589" indent="-228589" defTabSz="1219170">
              <a:spcBef>
                <a:spcPts val="600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Automated backup across multiple availability zones (regions in October)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762" name="Google Shape;3762;p242"/>
          <p:cNvGrpSpPr/>
          <p:nvPr/>
        </p:nvGrpSpPr>
        <p:grpSpPr>
          <a:xfrm>
            <a:off x="8200488" y="3341339"/>
            <a:ext cx="1280160" cy="784420"/>
            <a:chOff x="5000996" y="4382695"/>
            <a:chExt cx="1746504" cy="1070173"/>
          </a:xfrm>
        </p:grpSpPr>
        <p:grpSp>
          <p:nvGrpSpPr>
            <p:cNvPr id="3763" name="Google Shape;3763;p242"/>
            <p:cNvGrpSpPr/>
            <p:nvPr/>
          </p:nvGrpSpPr>
          <p:grpSpPr>
            <a:xfrm>
              <a:off x="5000996" y="4385456"/>
              <a:ext cx="1746504" cy="766076"/>
              <a:chOff x="9316696" y="1322445"/>
              <a:chExt cx="2332756" cy="1023226"/>
            </a:xfrm>
          </p:grpSpPr>
          <p:grpSp>
            <p:nvGrpSpPr>
              <p:cNvPr id="3764" name="Google Shape;3764;p242"/>
              <p:cNvGrpSpPr/>
              <p:nvPr/>
            </p:nvGrpSpPr>
            <p:grpSpPr>
              <a:xfrm>
                <a:off x="9316696" y="1322445"/>
                <a:ext cx="922913" cy="1023226"/>
                <a:chOff x="9316696" y="1322445"/>
                <a:chExt cx="922913" cy="1023226"/>
              </a:xfrm>
            </p:grpSpPr>
            <p:sp>
              <p:nvSpPr>
                <p:cNvPr id="3765" name="Google Shape;3765;p242"/>
                <p:cNvSpPr/>
                <p:nvPr/>
              </p:nvSpPr>
              <p:spPr>
                <a:xfrm>
                  <a:off x="9316696" y="1519732"/>
                  <a:ext cx="922913" cy="825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68" extrusionOk="0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solidFill>
                  <a:schemeClr val="lt1"/>
                </a:solidFill>
                <a:ln w="38100" cap="rnd" cmpd="sng">
                  <a:solidFill>
                    <a:srgbClr val="7CD2F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6" name="Google Shape;3766;p242"/>
                <p:cNvSpPr/>
                <p:nvPr/>
              </p:nvSpPr>
              <p:spPr>
                <a:xfrm>
                  <a:off x="9316696" y="1931032"/>
                  <a:ext cx="922913" cy="197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chemeClr val="lt1"/>
                </a:solidFill>
                <a:ln w="38100" cap="rnd" cmpd="sng">
                  <a:solidFill>
                    <a:srgbClr val="7CD2F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7" name="Google Shape;3767;p242"/>
                <p:cNvSpPr/>
                <p:nvPr/>
              </p:nvSpPr>
              <p:spPr>
                <a:xfrm>
                  <a:off x="9316696" y="1713678"/>
                  <a:ext cx="922913" cy="193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chemeClr val="lt1"/>
                </a:solidFill>
                <a:ln w="38100" cap="rnd" cmpd="sng">
                  <a:solidFill>
                    <a:srgbClr val="7CD2F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8" name="Google Shape;3768;p242"/>
                <p:cNvSpPr/>
                <p:nvPr/>
              </p:nvSpPr>
              <p:spPr>
                <a:xfrm>
                  <a:off x="9316696" y="1322445"/>
                  <a:ext cx="922913" cy="391233"/>
                </a:xfrm>
                <a:prstGeom prst="ellipse">
                  <a:avLst/>
                </a:prstGeom>
                <a:solidFill>
                  <a:schemeClr val="lt1"/>
                </a:solidFill>
                <a:ln w="38100" cap="rnd" cmpd="sng">
                  <a:solidFill>
                    <a:srgbClr val="7CD2F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9" name="Google Shape;3769;p242"/>
                <p:cNvSpPr/>
                <p:nvPr/>
              </p:nvSpPr>
              <p:spPr>
                <a:xfrm>
                  <a:off x="9539035" y="1405536"/>
                  <a:ext cx="519897" cy="259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6" h="2454" extrusionOk="0">
                      <a:moveTo>
                        <a:pt x="2661" y="409"/>
                      </a:moveTo>
                      <a:lnTo>
                        <a:pt x="2661" y="271"/>
                      </a:lnTo>
                      <a:lnTo>
                        <a:pt x="2605" y="345"/>
                      </a:lnTo>
                      <a:lnTo>
                        <a:pt x="2593" y="345"/>
                      </a:lnTo>
                      <a:lnTo>
                        <a:pt x="2536" y="273"/>
                      </a:lnTo>
                      <a:lnTo>
                        <a:pt x="2536" y="409"/>
                      </a:lnTo>
                      <a:lnTo>
                        <a:pt x="2504" y="409"/>
                      </a:lnTo>
                      <a:lnTo>
                        <a:pt x="2504" y="213"/>
                      </a:lnTo>
                      <a:lnTo>
                        <a:pt x="2529" y="213"/>
                      </a:lnTo>
                      <a:lnTo>
                        <a:pt x="2600" y="305"/>
                      </a:lnTo>
                      <a:lnTo>
                        <a:pt x="2670" y="213"/>
                      </a:lnTo>
                      <a:lnTo>
                        <a:pt x="2695" y="213"/>
                      </a:lnTo>
                      <a:lnTo>
                        <a:pt x="2695" y="409"/>
                      </a:lnTo>
                      <a:lnTo>
                        <a:pt x="2661" y="409"/>
                      </a:lnTo>
                      <a:close/>
                      <a:moveTo>
                        <a:pt x="2318" y="241"/>
                      </a:moveTo>
                      <a:lnTo>
                        <a:pt x="2318" y="213"/>
                      </a:lnTo>
                      <a:lnTo>
                        <a:pt x="2473" y="213"/>
                      </a:lnTo>
                      <a:lnTo>
                        <a:pt x="2473" y="241"/>
                      </a:lnTo>
                      <a:lnTo>
                        <a:pt x="2411" y="241"/>
                      </a:lnTo>
                      <a:lnTo>
                        <a:pt x="2411" y="409"/>
                      </a:lnTo>
                      <a:lnTo>
                        <a:pt x="2379" y="409"/>
                      </a:lnTo>
                      <a:lnTo>
                        <a:pt x="2379" y="241"/>
                      </a:lnTo>
                      <a:lnTo>
                        <a:pt x="2318" y="241"/>
                      </a:lnTo>
                      <a:close/>
                      <a:moveTo>
                        <a:pt x="2395" y="1059"/>
                      </a:moveTo>
                      <a:lnTo>
                        <a:pt x="2104" y="1226"/>
                      </a:lnTo>
                      <a:lnTo>
                        <a:pt x="2395" y="1394"/>
                      </a:lnTo>
                      <a:cubicBezTo>
                        <a:pt x="2469" y="1436"/>
                        <a:pt x="2494" y="1530"/>
                        <a:pt x="2452" y="1602"/>
                      </a:cubicBezTo>
                      <a:cubicBezTo>
                        <a:pt x="2409" y="1674"/>
                        <a:pt x="2316" y="1699"/>
                        <a:pt x="2242" y="1658"/>
                      </a:cubicBezTo>
                      <a:lnTo>
                        <a:pt x="1722" y="1359"/>
                      </a:lnTo>
                      <a:cubicBezTo>
                        <a:pt x="1687" y="1339"/>
                        <a:pt x="1664" y="1307"/>
                        <a:pt x="1653" y="1272"/>
                      </a:cubicBezTo>
                      <a:cubicBezTo>
                        <a:pt x="1648" y="1256"/>
                        <a:pt x="1646" y="1239"/>
                        <a:pt x="1646" y="1223"/>
                      </a:cubicBezTo>
                      <a:cubicBezTo>
                        <a:pt x="1646" y="1211"/>
                        <a:pt x="1648" y="1198"/>
                        <a:pt x="1651" y="1188"/>
                      </a:cubicBezTo>
                      <a:cubicBezTo>
                        <a:pt x="1662" y="1151"/>
                        <a:pt x="1687" y="1117"/>
                        <a:pt x="1722" y="1096"/>
                      </a:cubicBezTo>
                      <a:lnTo>
                        <a:pt x="2242" y="798"/>
                      </a:lnTo>
                      <a:cubicBezTo>
                        <a:pt x="2314" y="756"/>
                        <a:pt x="2409" y="781"/>
                        <a:pt x="2452" y="855"/>
                      </a:cubicBezTo>
                      <a:cubicBezTo>
                        <a:pt x="2494" y="923"/>
                        <a:pt x="2469" y="1017"/>
                        <a:pt x="2395" y="1059"/>
                      </a:cubicBezTo>
                      <a:close/>
                      <a:moveTo>
                        <a:pt x="2120" y="1870"/>
                      </a:moveTo>
                      <a:lnTo>
                        <a:pt x="1600" y="1572"/>
                      </a:lnTo>
                      <a:cubicBezTo>
                        <a:pt x="1572" y="1556"/>
                        <a:pt x="1542" y="1549"/>
                        <a:pt x="1512" y="1552"/>
                      </a:cubicBezTo>
                      <a:cubicBezTo>
                        <a:pt x="1433" y="1558"/>
                        <a:pt x="1371" y="1625"/>
                        <a:pt x="1371" y="1704"/>
                      </a:cubicBezTo>
                      <a:lnTo>
                        <a:pt x="1371" y="2301"/>
                      </a:lnTo>
                      <a:cubicBezTo>
                        <a:pt x="1371" y="2386"/>
                        <a:pt x="1440" y="2453"/>
                        <a:pt x="1525" y="2453"/>
                      </a:cubicBezTo>
                      <a:cubicBezTo>
                        <a:pt x="1609" y="2453"/>
                        <a:pt x="1678" y="2384"/>
                        <a:pt x="1678" y="2301"/>
                      </a:cubicBezTo>
                      <a:lnTo>
                        <a:pt x="1678" y="1967"/>
                      </a:lnTo>
                      <a:lnTo>
                        <a:pt x="1969" y="2134"/>
                      </a:lnTo>
                      <a:cubicBezTo>
                        <a:pt x="2041" y="2176"/>
                        <a:pt x="2136" y="2152"/>
                        <a:pt x="2178" y="2079"/>
                      </a:cubicBezTo>
                      <a:cubicBezTo>
                        <a:pt x="2219" y="2005"/>
                        <a:pt x="2194" y="1912"/>
                        <a:pt x="2120" y="1870"/>
                      </a:cubicBezTo>
                      <a:close/>
                      <a:moveTo>
                        <a:pt x="1521" y="1285"/>
                      </a:moveTo>
                      <a:lnTo>
                        <a:pt x="1305" y="1500"/>
                      </a:lnTo>
                      <a:cubicBezTo>
                        <a:pt x="1298" y="1507"/>
                        <a:pt x="1288" y="1512"/>
                        <a:pt x="1279" y="1512"/>
                      </a:cubicBezTo>
                      <a:lnTo>
                        <a:pt x="1263" y="1512"/>
                      </a:lnTo>
                      <a:lnTo>
                        <a:pt x="1231" y="1512"/>
                      </a:lnTo>
                      <a:lnTo>
                        <a:pt x="1215" y="1512"/>
                      </a:lnTo>
                      <a:cubicBezTo>
                        <a:pt x="1207" y="1512"/>
                        <a:pt x="1194" y="1507"/>
                        <a:pt x="1189" y="1500"/>
                      </a:cubicBezTo>
                      <a:lnTo>
                        <a:pt x="972" y="1285"/>
                      </a:lnTo>
                      <a:cubicBezTo>
                        <a:pt x="965" y="1279"/>
                        <a:pt x="962" y="1267"/>
                        <a:pt x="962" y="1258"/>
                      </a:cubicBezTo>
                      <a:lnTo>
                        <a:pt x="962" y="1242"/>
                      </a:lnTo>
                      <a:lnTo>
                        <a:pt x="962" y="1211"/>
                      </a:lnTo>
                      <a:lnTo>
                        <a:pt x="962" y="1195"/>
                      </a:lnTo>
                      <a:cubicBezTo>
                        <a:pt x="962" y="1186"/>
                        <a:pt x="967" y="1174"/>
                        <a:pt x="972" y="1168"/>
                      </a:cubicBezTo>
                      <a:lnTo>
                        <a:pt x="1189" y="953"/>
                      </a:lnTo>
                      <a:cubicBezTo>
                        <a:pt x="1196" y="946"/>
                        <a:pt x="1207" y="943"/>
                        <a:pt x="1215" y="943"/>
                      </a:cubicBezTo>
                      <a:lnTo>
                        <a:pt x="1231" y="943"/>
                      </a:lnTo>
                      <a:lnTo>
                        <a:pt x="1263" y="943"/>
                      </a:lnTo>
                      <a:lnTo>
                        <a:pt x="1279" y="943"/>
                      </a:lnTo>
                      <a:cubicBezTo>
                        <a:pt x="1288" y="943"/>
                        <a:pt x="1300" y="948"/>
                        <a:pt x="1305" y="953"/>
                      </a:cubicBezTo>
                      <a:lnTo>
                        <a:pt x="1521" y="1168"/>
                      </a:lnTo>
                      <a:cubicBezTo>
                        <a:pt x="1526" y="1174"/>
                        <a:pt x="1532" y="1186"/>
                        <a:pt x="1532" y="1195"/>
                      </a:cubicBezTo>
                      <a:lnTo>
                        <a:pt x="1532" y="1211"/>
                      </a:lnTo>
                      <a:lnTo>
                        <a:pt x="1532" y="1242"/>
                      </a:lnTo>
                      <a:lnTo>
                        <a:pt x="1532" y="1258"/>
                      </a:lnTo>
                      <a:cubicBezTo>
                        <a:pt x="1532" y="1267"/>
                        <a:pt x="1528" y="1279"/>
                        <a:pt x="1521" y="1285"/>
                      </a:cubicBezTo>
                      <a:close/>
                      <a:moveTo>
                        <a:pt x="1348" y="1225"/>
                      </a:moveTo>
                      <a:cubicBezTo>
                        <a:pt x="1348" y="1216"/>
                        <a:pt x="1343" y="1204"/>
                        <a:pt x="1336" y="1198"/>
                      </a:cubicBezTo>
                      <a:lnTo>
                        <a:pt x="1274" y="1137"/>
                      </a:lnTo>
                      <a:cubicBezTo>
                        <a:pt x="1268" y="1131"/>
                        <a:pt x="1256" y="1126"/>
                        <a:pt x="1247" y="1126"/>
                      </a:cubicBezTo>
                      <a:lnTo>
                        <a:pt x="1245" y="1126"/>
                      </a:lnTo>
                      <a:cubicBezTo>
                        <a:pt x="1237" y="1126"/>
                        <a:pt x="1224" y="1131"/>
                        <a:pt x="1219" y="1137"/>
                      </a:cubicBezTo>
                      <a:lnTo>
                        <a:pt x="1156" y="1198"/>
                      </a:lnTo>
                      <a:cubicBezTo>
                        <a:pt x="1148" y="1205"/>
                        <a:pt x="1145" y="1216"/>
                        <a:pt x="1145" y="1225"/>
                      </a:cubicBezTo>
                      <a:lnTo>
                        <a:pt x="1145" y="1226"/>
                      </a:lnTo>
                      <a:cubicBezTo>
                        <a:pt x="1145" y="1235"/>
                        <a:pt x="1150" y="1248"/>
                        <a:pt x="1156" y="1253"/>
                      </a:cubicBezTo>
                      <a:lnTo>
                        <a:pt x="1219" y="1315"/>
                      </a:lnTo>
                      <a:cubicBezTo>
                        <a:pt x="1224" y="1320"/>
                        <a:pt x="1237" y="1325"/>
                        <a:pt x="1245" y="1325"/>
                      </a:cubicBezTo>
                      <a:lnTo>
                        <a:pt x="1247" y="1325"/>
                      </a:lnTo>
                      <a:cubicBezTo>
                        <a:pt x="1256" y="1325"/>
                        <a:pt x="1268" y="1320"/>
                        <a:pt x="1274" y="1315"/>
                      </a:cubicBezTo>
                      <a:lnTo>
                        <a:pt x="1336" y="1253"/>
                      </a:lnTo>
                      <a:cubicBezTo>
                        <a:pt x="1341" y="1246"/>
                        <a:pt x="1348" y="1235"/>
                        <a:pt x="1348" y="1226"/>
                      </a:cubicBezTo>
                      <a:lnTo>
                        <a:pt x="1348" y="1225"/>
                      </a:lnTo>
                      <a:close/>
                      <a:moveTo>
                        <a:pt x="373" y="583"/>
                      </a:moveTo>
                      <a:lnTo>
                        <a:pt x="893" y="881"/>
                      </a:lnTo>
                      <a:cubicBezTo>
                        <a:pt x="921" y="897"/>
                        <a:pt x="951" y="904"/>
                        <a:pt x="981" y="900"/>
                      </a:cubicBezTo>
                      <a:cubicBezTo>
                        <a:pt x="1060" y="895"/>
                        <a:pt x="1122" y="828"/>
                        <a:pt x="1122" y="749"/>
                      </a:cubicBezTo>
                      <a:lnTo>
                        <a:pt x="1122" y="151"/>
                      </a:lnTo>
                      <a:cubicBezTo>
                        <a:pt x="1122" y="67"/>
                        <a:pt x="1053" y="0"/>
                        <a:pt x="969" y="0"/>
                      </a:cubicBezTo>
                      <a:cubicBezTo>
                        <a:pt x="884" y="0"/>
                        <a:pt x="815" y="69"/>
                        <a:pt x="815" y="151"/>
                      </a:cubicBezTo>
                      <a:lnTo>
                        <a:pt x="815" y="486"/>
                      </a:lnTo>
                      <a:lnTo>
                        <a:pt x="525" y="319"/>
                      </a:lnTo>
                      <a:cubicBezTo>
                        <a:pt x="452" y="277"/>
                        <a:pt x="359" y="301"/>
                        <a:pt x="315" y="375"/>
                      </a:cubicBezTo>
                      <a:cubicBezTo>
                        <a:pt x="274" y="448"/>
                        <a:pt x="299" y="541"/>
                        <a:pt x="373" y="583"/>
                      </a:cubicBezTo>
                      <a:close/>
                      <a:moveTo>
                        <a:pt x="1512" y="902"/>
                      </a:moveTo>
                      <a:cubicBezTo>
                        <a:pt x="1542" y="904"/>
                        <a:pt x="1572" y="899"/>
                        <a:pt x="1600" y="883"/>
                      </a:cubicBezTo>
                      <a:lnTo>
                        <a:pt x="2120" y="585"/>
                      </a:lnTo>
                      <a:cubicBezTo>
                        <a:pt x="2194" y="543"/>
                        <a:pt x="2219" y="449"/>
                        <a:pt x="2177" y="377"/>
                      </a:cubicBezTo>
                      <a:cubicBezTo>
                        <a:pt x="2134" y="305"/>
                        <a:pt x="2041" y="280"/>
                        <a:pt x="1967" y="321"/>
                      </a:cubicBezTo>
                      <a:lnTo>
                        <a:pt x="1676" y="488"/>
                      </a:lnTo>
                      <a:lnTo>
                        <a:pt x="1676" y="153"/>
                      </a:lnTo>
                      <a:cubicBezTo>
                        <a:pt x="1676" y="69"/>
                        <a:pt x="1607" y="2"/>
                        <a:pt x="1523" y="2"/>
                      </a:cubicBezTo>
                      <a:cubicBezTo>
                        <a:pt x="1438" y="2"/>
                        <a:pt x="1370" y="70"/>
                        <a:pt x="1370" y="153"/>
                      </a:cubicBezTo>
                      <a:lnTo>
                        <a:pt x="1370" y="751"/>
                      </a:lnTo>
                      <a:cubicBezTo>
                        <a:pt x="1371" y="830"/>
                        <a:pt x="1433" y="895"/>
                        <a:pt x="1512" y="902"/>
                      </a:cubicBezTo>
                      <a:close/>
                      <a:moveTo>
                        <a:pt x="981" y="1551"/>
                      </a:moveTo>
                      <a:cubicBezTo>
                        <a:pt x="951" y="1549"/>
                        <a:pt x="919" y="1554"/>
                        <a:pt x="893" y="1570"/>
                      </a:cubicBezTo>
                      <a:lnTo>
                        <a:pt x="373" y="1868"/>
                      </a:lnTo>
                      <a:cubicBezTo>
                        <a:pt x="299" y="1910"/>
                        <a:pt x="274" y="2004"/>
                        <a:pt x="317" y="2076"/>
                      </a:cubicBezTo>
                      <a:cubicBezTo>
                        <a:pt x="359" y="2148"/>
                        <a:pt x="452" y="2173"/>
                        <a:pt x="526" y="2130"/>
                      </a:cubicBezTo>
                      <a:lnTo>
                        <a:pt x="817" y="1963"/>
                      </a:lnTo>
                      <a:lnTo>
                        <a:pt x="817" y="2298"/>
                      </a:lnTo>
                      <a:cubicBezTo>
                        <a:pt x="817" y="2382"/>
                        <a:pt x="886" y="2449"/>
                        <a:pt x="971" y="2449"/>
                      </a:cubicBezTo>
                      <a:cubicBezTo>
                        <a:pt x="1055" y="2449"/>
                        <a:pt x="1124" y="2381"/>
                        <a:pt x="1124" y="2298"/>
                      </a:cubicBezTo>
                      <a:lnTo>
                        <a:pt x="1124" y="1700"/>
                      </a:lnTo>
                      <a:cubicBezTo>
                        <a:pt x="1122" y="1623"/>
                        <a:pt x="1060" y="1556"/>
                        <a:pt x="981" y="1551"/>
                      </a:cubicBezTo>
                      <a:close/>
                      <a:moveTo>
                        <a:pt x="840" y="1270"/>
                      </a:moveTo>
                      <a:cubicBezTo>
                        <a:pt x="845" y="1255"/>
                        <a:pt x="847" y="1237"/>
                        <a:pt x="847" y="1221"/>
                      </a:cubicBezTo>
                      <a:cubicBezTo>
                        <a:pt x="847" y="1209"/>
                        <a:pt x="845" y="1196"/>
                        <a:pt x="842" y="1186"/>
                      </a:cubicBezTo>
                      <a:cubicBezTo>
                        <a:pt x="831" y="1149"/>
                        <a:pt x="807" y="1115"/>
                        <a:pt x="771" y="1094"/>
                      </a:cubicBezTo>
                      <a:lnTo>
                        <a:pt x="252" y="796"/>
                      </a:lnTo>
                      <a:cubicBezTo>
                        <a:pt x="178" y="754"/>
                        <a:pt x="84" y="779"/>
                        <a:pt x="42" y="853"/>
                      </a:cubicBezTo>
                      <a:cubicBezTo>
                        <a:pt x="0" y="925"/>
                        <a:pt x="24" y="1018"/>
                        <a:pt x="98" y="1061"/>
                      </a:cubicBezTo>
                      <a:lnTo>
                        <a:pt x="389" y="1228"/>
                      </a:lnTo>
                      <a:lnTo>
                        <a:pt x="98" y="1396"/>
                      </a:lnTo>
                      <a:cubicBezTo>
                        <a:pt x="24" y="1438"/>
                        <a:pt x="0" y="1531"/>
                        <a:pt x="42" y="1604"/>
                      </a:cubicBezTo>
                      <a:cubicBezTo>
                        <a:pt x="84" y="1676"/>
                        <a:pt x="178" y="1700"/>
                        <a:pt x="252" y="1660"/>
                      </a:cubicBezTo>
                      <a:lnTo>
                        <a:pt x="771" y="1360"/>
                      </a:lnTo>
                      <a:cubicBezTo>
                        <a:pt x="805" y="1337"/>
                        <a:pt x="830" y="1306"/>
                        <a:pt x="840" y="1270"/>
                      </a:cubicBezTo>
                      <a:close/>
                    </a:path>
                  </a:pathLst>
                </a:custGeom>
                <a:solidFill>
                  <a:srgbClr val="7CD2F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70" name="Google Shape;3770;p242"/>
              <p:cNvGrpSpPr/>
              <p:nvPr/>
            </p:nvGrpSpPr>
            <p:grpSpPr>
              <a:xfrm>
                <a:off x="10726539" y="1322445"/>
                <a:ext cx="922913" cy="1023226"/>
                <a:chOff x="10726539" y="1322445"/>
                <a:chExt cx="922913" cy="1023226"/>
              </a:xfrm>
            </p:grpSpPr>
            <p:sp>
              <p:nvSpPr>
                <p:cNvPr id="3771" name="Google Shape;3771;p242"/>
                <p:cNvSpPr/>
                <p:nvPr/>
              </p:nvSpPr>
              <p:spPr>
                <a:xfrm>
                  <a:off x="10726539" y="1519732"/>
                  <a:ext cx="922913" cy="825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68" extrusionOk="0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solidFill>
                  <a:schemeClr val="lt1"/>
                </a:solidFill>
                <a:ln w="38100" cap="rnd" cmpd="sng">
                  <a:solidFill>
                    <a:srgbClr val="7CD2F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2" name="Google Shape;3772;p242"/>
                <p:cNvSpPr/>
                <p:nvPr/>
              </p:nvSpPr>
              <p:spPr>
                <a:xfrm>
                  <a:off x="10726539" y="1931032"/>
                  <a:ext cx="922913" cy="197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chemeClr val="lt1"/>
                </a:solidFill>
                <a:ln w="38100" cap="rnd" cmpd="sng">
                  <a:solidFill>
                    <a:srgbClr val="7CD2F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3" name="Google Shape;3773;p242"/>
                <p:cNvSpPr/>
                <p:nvPr/>
              </p:nvSpPr>
              <p:spPr>
                <a:xfrm>
                  <a:off x="10726539" y="1713678"/>
                  <a:ext cx="922913" cy="193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chemeClr val="lt1"/>
                </a:solidFill>
                <a:ln w="38100" cap="rnd" cmpd="sng">
                  <a:solidFill>
                    <a:srgbClr val="7CD2F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4" name="Google Shape;3774;p242"/>
                <p:cNvSpPr/>
                <p:nvPr/>
              </p:nvSpPr>
              <p:spPr>
                <a:xfrm>
                  <a:off x="10726539" y="1322445"/>
                  <a:ext cx="922913" cy="391233"/>
                </a:xfrm>
                <a:prstGeom prst="ellipse">
                  <a:avLst/>
                </a:prstGeom>
                <a:solidFill>
                  <a:schemeClr val="lt1"/>
                </a:solidFill>
                <a:ln w="38100" cap="rnd" cmpd="sng">
                  <a:solidFill>
                    <a:srgbClr val="7CD2F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5" name="Google Shape;3775;p242"/>
                <p:cNvSpPr/>
                <p:nvPr/>
              </p:nvSpPr>
              <p:spPr>
                <a:xfrm>
                  <a:off x="10948878" y="1405536"/>
                  <a:ext cx="519897" cy="259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6" h="2454" extrusionOk="0">
                      <a:moveTo>
                        <a:pt x="2661" y="409"/>
                      </a:moveTo>
                      <a:lnTo>
                        <a:pt x="2661" y="271"/>
                      </a:lnTo>
                      <a:lnTo>
                        <a:pt x="2605" y="345"/>
                      </a:lnTo>
                      <a:lnTo>
                        <a:pt x="2593" y="345"/>
                      </a:lnTo>
                      <a:lnTo>
                        <a:pt x="2536" y="273"/>
                      </a:lnTo>
                      <a:lnTo>
                        <a:pt x="2536" y="409"/>
                      </a:lnTo>
                      <a:lnTo>
                        <a:pt x="2504" y="409"/>
                      </a:lnTo>
                      <a:lnTo>
                        <a:pt x="2504" y="213"/>
                      </a:lnTo>
                      <a:lnTo>
                        <a:pt x="2529" y="213"/>
                      </a:lnTo>
                      <a:lnTo>
                        <a:pt x="2600" y="305"/>
                      </a:lnTo>
                      <a:lnTo>
                        <a:pt x="2670" y="213"/>
                      </a:lnTo>
                      <a:lnTo>
                        <a:pt x="2695" y="213"/>
                      </a:lnTo>
                      <a:lnTo>
                        <a:pt x="2695" y="409"/>
                      </a:lnTo>
                      <a:lnTo>
                        <a:pt x="2661" y="409"/>
                      </a:lnTo>
                      <a:close/>
                      <a:moveTo>
                        <a:pt x="2318" y="241"/>
                      </a:moveTo>
                      <a:lnTo>
                        <a:pt x="2318" y="213"/>
                      </a:lnTo>
                      <a:lnTo>
                        <a:pt x="2473" y="213"/>
                      </a:lnTo>
                      <a:lnTo>
                        <a:pt x="2473" y="241"/>
                      </a:lnTo>
                      <a:lnTo>
                        <a:pt x="2411" y="241"/>
                      </a:lnTo>
                      <a:lnTo>
                        <a:pt x="2411" y="409"/>
                      </a:lnTo>
                      <a:lnTo>
                        <a:pt x="2379" y="409"/>
                      </a:lnTo>
                      <a:lnTo>
                        <a:pt x="2379" y="241"/>
                      </a:lnTo>
                      <a:lnTo>
                        <a:pt x="2318" y="241"/>
                      </a:lnTo>
                      <a:close/>
                      <a:moveTo>
                        <a:pt x="2395" y="1059"/>
                      </a:moveTo>
                      <a:lnTo>
                        <a:pt x="2104" y="1226"/>
                      </a:lnTo>
                      <a:lnTo>
                        <a:pt x="2395" y="1394"/>
                      </a:lnTo>
                      <a:cubicBezTo>
                        <a:pt x="2469" y="1436"/>
                        <a:pt x="2494" y="1530"/>
                        <a:pt x="2452" y="1602"/>
                      </a:cubicBezTo>
                      <a:cubicBezTo>
                        <a:pt x="2409" y="1674"/>
                        <a:pt x="2316" y="1699"/>
                        <a:pt x="2242" y="1658"/>
                      </a:cubicBezTo>
                      <a:lnTo>
                        <a:pt x="1722" y="1359"/>
                      </a:lnTo>
                      <a:cubicBezTo>
                        <a:pt x="1687" y="1339"/>
                        <a:pt x="1664" y="1307"/>
                        <a:pt x="1653" y="1272"/>
                      </a:cubicBezTo>
                      <a:cubicBezTo>
                        <a:pt x="1648" y="1256"/>
                        <a:pt x="1646" y="1239"/>
                        <a:pt x="1646" y="1223"/>
                      </a:cubicBezTo>
                      <a:cubicBezTo>
                        <a:pt x="1646" y="1211"/>
                        <a:pt x="1648" y="1198"/>
                        <a:pt x="1651" y="1188"/>
                      </a:cubicBezTo>
                      <a:cubicBezTo>
                        <a:pt x="1662" y="1151"/>
                        <a:pt x="1687" y="1117"/>
                        <a:pt x="1722" y="1096"/>
                      </a:cubicBezTo>
                      <a:lnTo>
                        <a:pt x="2242" y="798"/>
                      </a:lnTo>
                      <a:cubicBezTo>
                        <a:pt x="2314" y="756"/>
                        <a:pt x="2409" y="781"/>
                        <a:pt x="2452" y="855"/>
                      </a:cubicBezTo>
                      <a:cubicBezTo>
                        <a:pt x="2494" y="923"/>
                        <a:pt x="2469" y="1017"/>
                        <a:pt x="2395" y="1059"/>
                      </a:cubicBezTo>
                      <a:close/>
                      <a:moveTo>
                        <a:pt x="2120" y="1870"/>
                      </a:moveTo>
                      <a:lnTo>
                        <a:pt x="1600" y="1572"/>
                      </a:lnTo>
                      <a:cubicBezTo>
                        <a:pt x="1572" y="1556"/>
                        <a:pt x="1542" y="1549"/>
                        <a:pt x="1512" y="1552"/>
                      </a:cubicBezTo>
                      <a:cubicBezTo>
                        <a:pt x="1433" y="1558"/>
                        <a:pt x="1371" y="1625"/>
                        <a:pt x="1371" y="1704"/>
                      </a:cubicBezTo>
                      <a:lnTo>
                        <a:pt x="1371" y="2301"/>
                      </a:lnTo>
                      <a:cubicBezTo>
                        <a:pt x="1371" y="2386"/>
                        <a:pt x="1440" y="2453"/>
                        <a:pt x="1525" y="2453"/>
                      </a:cubicBezTo>
                      <a:cubicBezTo>
                        <a:pt x="1609" y="2453"/>
                        <a:pt x="1678" y="2384"/>
                        <a:pt x="1678" y="2301"/>
                      </a:cubicBezTo>
                      <a:lnTo>
                        <a:pt x="1678" y="1967"/>
                      </a:lnTo>
                      <a:lnTo>
                        <a:pt x="1969" y="2134"/>
                      </a:lnTo>
                      <a:cubicBezTo>
                        <a:pt x="2041" y="2176"/>
                        <a:pt x="2136" y="2152"/>
                        <a:pt x="2178" y="2079"/>
                      </a:cubicBezTo>
                      <a:cubicBezTo>
                        <a:pt x="2219" y="2005"/>
                        <a:pt x="2194" y="1912"/>
                        <a:pt x="2120" y="1870"/>
                      </a:cubicBezTo>
                      <a:close/>
                      <a:moveTo>
                        <a:pt x="1521" y="1285"/>
                      </a:moveTo>
                      <a:lnTo>
                        <a:pt x="1305" y="1500"/>
                      </a:lnTo>
                      <a:cubicBezTo>
                        <a:pt x="1298" y="1507"/>
                        <a:pt x="1288" y="1512"/>
                        <a:pt x="1279" y="1512"/>
                      </a:cubicBezTo>
                      <a:lnTo>
                        <a:pt x="1263" y="1512"/>
                      </a:lnTo>
                      <a:lnTo>
                        <a:pt x="1231" y="1512"/>
                      </a:lnTo>
                      <a:lnTo>
                        <a:pt x="1215" y="1512"/>
                      </a:lnTo>
                      <a:cubicBezTo>
                        <a:pt x="1207" y="1512"/>
                        <a:pt x="1194" y="1507"/>
                        <a:pt x="1189" y="1500"/>
                      </a:cubicBezTo>
                      <a:lnTo>
                        <a:pt x="972" y="1285"/>
                      </a:lnTo>
                      <a:cubicBezTo>
                        <a:pt x="965" y="1279"/>
                        <a:pt x="962" y="1267"/>
                        <a:pt x="962" y="1258"/>
                      </a:cubicBezTo>
                      <a:lnTo>
                        <a:pt x="962" y="1242"/>
                      </a:lnTo>
                      <a:lnTo>
                        <a:pt x="962" y="1211"/>
                      </a:lnTo>
                      <a:lnTo>
                        <a:pt x="962" y="1195"/>
                      </a:lnTo>
                      <a:cubicBezTo>
                        <a:pt x="962" y="1186"/>
                        <a:pt x="967" y="1174"/>
                        <a:pt x="972" y="1168"/>
                      </a:cubicBezTo>
                      <a:lnTo>
                        <a:pt x="1189" y="953"/>
                      </a:lnTo>
                      <a:cubicBezTo>
                        <a:pt x="1196" y="946"/>
                        <a:pt x="1207" y="943"/>
                        <a:pt x="1215" y="943"/>
                      </a:cubicBezTo>
                      <a:lnTo>
                        <a:pt x="1231" y="943"/>
                      </a:lnTo>
                      <a:lnTo>
                        <a:pt x="1263" y="943"/>
                      </a:lnTo>
                      <a:lnTo>
                        <a:pt x="1279" y="943"/>
                      </a:lnTo>
                      <a:cubicBezTo>
                        <a:pt x="1288" y="943"/>
                        <a:pt x="1300" y="948"/>
                        <a:pt x="1305" y="953"/>
                      </a:cubicBezTo>
                      <a:lnTo>
                        <a:pt x="1521" y="1168"/>
                      </a:lnTo>
                      <a:cubicBezTo>
                        <a:pt x="1526" y="1174"/>
                        <a:pt x="1532" y="1186"/>
                        <a:pt x="1532" y="1195"/>
                      </a:cubicBezTo>
                      <a:lnTo>
                        <a:pt x="1532" y="1211"/>
                      </a:lnTo>
                      <a:lnTo>
                        <a:pt x="1532" y="1242"/>
                      </a:lnTo>
                      <a:lnTo>
                        <a:pt x="1532" y="1258"/>
                      </a:lnTo>
                      <a:cubicBezTo>
                        <a:pt x="1532" y="1267"/>
                        <a:pt x="1528" y="1279"/>
                        <a:pt x="1521" y="1285"/>
                      </a:cubicBezTo>
                      <a:close/>
                      <a:moveTo>
                        <a:pt x="1348" y="1225"/>
                      </a:moveTo>
                      <a:cubicBezTo>
                        <a:pt x="1348" y="1216"/>
                        <a:pt x="1343" y="1204"/>
                        <a:pt x="1336" y="1198"/>
                      </a:cubicBezTo>
                      <a:lnTo>
                        <a:pt x="1274" y="1137"/>
                      </a:lnTo>
                      <a:cubicBezTo>
                        <a:pt x="1268" y="1131"/>
                        <a:pt x="1256" y="1126"/>
                        <a:pt x="1247" y="1126"/>
                      </a:cubicBezTo>
                      <a:lnTo>
                        <a:pt x="1245" y="1126"/>
                      </a:lnTo>
                      <a:cubicBezTo>
                        <a:pt x="1237" y="1126"/>
                        <a:pt x="1224" y="1131"/>
                        <a:pt x="1219" y="1137"/>
                      </a:cubicBezTo>
                      <a:lnTo>
                        <a:pt x="1156" y="1198"/>
                      </a:lnTo>
                      <a:cubicBezTo>
                        <a:pt x="1148" y="1205"/>
                        <a:pt x="1145" y="1216"/>
                        <a:pt x="1145" y="1225"/>
                      </a:cubicBezTo>
                      <a:lnTo>
                        <a:pt x="1145" y="1226"/>
                      </a:lnTo>
                      <a:cubicBezTo>
                        <a:pt x="1145" y="1235"/>
                        <a:pt x="1150" y="1248"/>
                        <a:pt x="1156" y="1253"/>
                      </a:cubicBezTo>
                      <a:lnTo>
                        <a:pt x="1219" y="1315"/>
                      </a:lnTo>
                      <a:cubicBezTo>
                        <a:pt x="1224" y="1320"/>
                        <a:pt x="1237" y="1325"/>
                        <a:pt x="1245" y="1325"/>
                      </a:cubicBezTo>
                      <a:lnTo>
                        <a:pt x="1247" y="1325"/>
                      </a:lnTo>
                      <a:cubicBezTo>
                        <a:pt x="1256" y="1325"/>
                        <a:pt x="1268" y="1320"/>
                        <a:pt x="1274" y="1315"/>
                      </a:cubicBezTo>
                      <a:lnTo>
                        <a:pt x="1336" y="1253"/>
                      </a:lnTo>
                      <a:cubicBezTo>
                        <a:pt x="1341" y="1246"/>
                        <a:pt x="1348" y="1235"/>
                        <a:pt x="1348" y="1226"/>
                      </a:cubicBezTo>
                      <a:lnTo>
                        <a:pt x="1348" y="1225"/>
                      </a:lnTo>
                      <a:close/>
                      <a:moveTo>
                        <a:pt x="373" y="583"/>
                      </a:moveTo>
                      <a:lnTo>
                        <a:pt x="893" y="881"/>
                      </a:lnTo>
                      <a:cubicBezTo>
                        <a:pt x="921" y="897"/>
                        <a:pt x="951" y="904"/>
                        <a:pt x="981" y="900"/>
                      </a:cubicBezTo>
                      <a:cubicBezTo>
                        <a:pt x="1060" y="895"/>
                        <a:pt x="1122" y="828"/>
                        <a:pt x="1122" y="749"/>
                      </a:cubicBezTo>
                      <a:lnTo>
                        <a:pt x="1122" y="151"/>
                      </a:lnTo>
                      <a:cubicBezTo>
                        <a:pt x="1122" y="67"/>
                        <a:pt x="1053" y="0"/>
                        <a:pt x="969" y="0"/>
                      </a:cubicBezTo>
                      <a:cubicBezTo>
                        <a:pt x="884" y="0"/>
                        <a:pt x="815" y="69"/>
                        <a:pt x="815" y="151"/>
                      </a:cubicBezTo>
                      <a:lnTo>
                        <a:pt x="815" y="486"/>
                      </a:lnTo>
                      <a:lnTo>
                        <a:pt x="525" y="319"/>
                      </a:lnTo>
                      <a:cubicBezTo>
                        <a:pt x="452" y="277"/>
                        <a:pt x="359" y="301"/>
                        <a:pt x="315" y="375"/>
                      </a:cubicBezTo>
                      <a:cubicBezTo>
                        <a:pt x="274" y="448"/>
                        <a:pt x="299" y="541"/>
                        <a:pt x="373" y="583"/>
                      </a:cubicBezTo>
                      <a:close/>
                      <a:moveTo>
                        <a:pt x="1512" y="902"/>
                      </a:moveTo>
                      <a:cubicBezTo>
                        <a:pt x="1542" y="904"/>
                        <a:pt x="1572" y="899"/>
                        <a:pt x="1600" y="883"/>
                      </a:cubicBezTo>
                      <a:lnTo>
                        <a:pt x="2120" y="585"/>
                      </a:lnTo>
                      <a:cubicBezTo>
                        <a:pt x="2194" y="543"/>
                        <a:pt x="2219" y="449"/>
                        <a:pt x="2177" y="377"/>
                      </a:cubicBezTo>
                      <a:cubicBezTo>
                        <a:pt x="2134" y="305"/>
                        <a:pt x="2041" y="280"/>
                        <a:pt x="1967" y="321"/>
                      </a:cubicBezTo>
                      <a:lnTo>
                        <a:pt x="1676" y="488"/>
                      </a:lnTo>
                      <a:lnTo>
                        <a:pt x="1676" y="153"/>
                      </a:lnTo>
                      <a:cubicBezTo>
                        <a:pt x="1676" y="69"/>
                        <a:pt x="1607" y="2"/>
                        <a:pt x="1523" y="2"/>
                      </a:cubicBezTo>
                      <a:cubicBezTo>
                        <a:pt x="1438" y="2"/>
                        <a:pt x="1370" y="70"/>
                        <a:pt x="1370" y="153"/>
                      </a:cubicBezTo>
                      <a:lnTo>
                        <a:pt x="1370" y="751"/>
                      </a:lnTo>
                      <a:cubicBezTo>
                        <a:pt x="1371" y="830"/>
                        <a:pt x="1433" y="895"/>
                        <a:pt x="1512" y="902"/>
                      </a:cubicBezTo>
                      <a:close/>
                      <a:moveTo>
                        <a:pt x="981" y="1551"/>
                      </a:moveTo>
                      <a:cubicBezTo>
                        <a:pt x="951" y="1549"/>
                        <a:pt x="919" y="1554"/>
                        <a:pt x="893" y="1570"/>
                      </a:cubicBezTo>
                      <a:lnTo>
                        <a:pt x="373" y="1868"/>
                      </a:lnTo>
                      <a:cubicBezTo>
                        <a:pt x="299" y="1910"/>
                        <a:pt x="274" y="2004"/>
                        <a:pt x="317" y="2076"/>
                      </a:cubicBezTo>
                      <a:cubicBezTo>
                        <a:pt x="359" y="2148"/>
                        <a:pt x="452" y="2173"/>
                        <a:pt x="526" y="2130"/>
                      </a:cubicBezTo>
                      <a:lnTo>
                        <a:pt x="817" y="1963"/>
                      </a:lnTo>
                      <a:lnTo>
                        <a:pt x="817" y="2298"/>
                      </a:lnTo>
                      <a:cubicBezTo>
                        <a:pt x="817" y="2382"/>
                        <a:pt x="886" y="2449"/>
                        <a:pt x="971" y="2449"/>
                      </a:cubicBezTo>
                      <a:cubicBezTo>
                        <a:pt x="1055" y="2449"/>
                        <a:pt x="1124" y="2381"/>
                        <a:pt x="1124" y="2298"/>
                      </a:cubicBezTo>
                      <a:lnTo>
                        <a:pt x="1124" y="1700"/>
                      </a:lnTo>
                      <a:cubicBezTo>
                        <a:pt x="1122" y="1623"/>
                        <a:pt x="1060" y="1556"/>
                        <a:pt x="981" y="1551"/>
                      </a:cubicBezTo>
                      <a:close/>
                      <a:moveTo>
                        <a:pt x="840" y="1270"/>
                      </a:moveTo>
                      <a:cubicBezTo>
                        <a:pt x="845" y="1255"/>
                        <a:pt x="847" y="1237"/>
                        <a:pt x="847" y="1221"/>
                      </a:cubicBezTo>
                      <a:cubicBezTo>
                        <a:pt x="847" y="1209"/>
                        <a:pt x="845" y="1196"/>
                        <a:pt x="842" y="1186"/>
                      </a:cubicBezTo>
                      <a:cubicBezTo>
                        <a:pt x="831" y="1149"/>
                        <a:pt x="807" y="1115"/>
                        <a:pt x="771" y="1094"/>
                      </a:cubicBezTo>
                      <a:lnTo>
                        <a:pt x="252" y="796"/>
                      </a:lnTo>
                      <a:cubicBezTo>
                        <a:pt x="178" y="754"/>
                        <a:pt x="84" y="779"/>
                        <a:pt x="42" y="853"/>
                      </a:cubicBezTo>
                      <a:cubicBezTo>
                        <a:pt x="0" y="925"/>
                        <a:pt x="24" y="1018"/>
                        <a:pt x="98" y="1061"/>
                      </a:cubicBezTo>
                      <a:lnTo>
                        <a:pt x="389" y="1228"/>
                      </a:lnTo>
                      <a:lnTo>
                        <a:pt x="98" y="1396"/>
                      </a:lnTo>
                      <a:cubicBezTo>
                        <a:pt x="24" y="1438"/>
                        <a:pt x="0" y="1531"/>
                        <a:pt x="42" y="1604"/>
                      </a:cubicBezTo>
                      <a:cubicBezTo>
                        <a:pt x="84" y="1676"/>
                        <a:pt x="178" y="1700"/>
                        <a:pt x="252" y="1660"/>
                      </a:cubicBezTo>
                      <a:lnTo>
                        <a:pt x="771" y="1360"/>
                      </a:lnTo>
                      <a:cubicBezTo>
                        <a:pt x="805" y="1337"/>
                        <a:pt x="830" y="1306"/>
                        <a:pt x="840" y="1270"/>
                      </a:cubicBezTo>
                      <a:close/>
                    </a:path>
                  </a:pathLst>
                </a:custGeom>
                <a:solidFill>
                  <a:srgbClr val="7CD2F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76" name="Google Shape;3776;p242"/>
            <p:cNvGrpSpPr/>
            <p:nvPr/>
          </p:nvGrpSpPr>
          <p:grpSpPr>
            <a:xfrm>
              <a:off x="5391620" y="4382695"/>
              <a:ext cx="965257" cy="1070173"/>
              <a:chOff x="9838441" y="1283862"/>
              <a:chExt cx="1289267" cy="1429400"/>
            </a:xfrm>
          </p:grpSpPr>
          <p:sp>
            <p:nvSpPr>
              <p:cNvPr id="3777" name="Google Shape;3777;p242"/>
              <p:cNvSpPr/>
              <p:nvPr/>
            </p:nvSpPr>
            <p:spPr>
              <a:xfrm>
                <a:off x="9838441" y="1559463"/>
                <a:ext cx="1289267" cy="1153799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chemeClr val="lt1"/>
              </a:solidFill>
              <a:ln w="381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8" name="Google Shape;3778;p242"/>
              <p:cNvSpPr/>
              <p:nvPr/>
            </p:nvSpPr>
            <p:spPr>
              <a:xfrm>
                <a:off x="9838441" y="2134030"/>
                <a:ext cx="1289267" cy="275601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381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9" name="Google Shape;3779;p242"/>
              <p:cNvSpPr/>
              <p:nvPr/>
            </p:nvSpPr>
            <p:spPr>
              <a:xfrm>
                <a:off x="9838441" y="1830397"/>
                <a:ext cx="1289267" cy="270932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381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0" name="Google Shape;3780;p242"/>
              <p:cNvSpPr/>
              <p:nvPr/>
            </p:nvSpPr>
            <p:spPr>
              <a:xfrm>
                <a:off x="9838441" y="1283862"/>
                <a:ext cx="1289267" cy="546535"/>
              </a:xfrm>
              <a:prstGeom prst="ellipse">
                <a:avLst/>
              </a:prstGeom>
              <a:solidFill>
                <a:schemeClr val="lt1"/>
              </a:solidFill>
              <a:ln w="381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1" name="Google Shape;3781;p242"/>
              <p:cNvSpPr/>
              <p:nvPr/>
            </p:nvSpPr>
            <p:spPr>
              <a:xfrm>
                <a:off x="10149037" y="1375562"/>
                <a:ext cx="726272" cy="363136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454" extrusionOk="0">
                    <a:moveTo>
                      <a:pt x="2661" y="409"/>
                    </a:moveTo>
                    <a:lnTo>
                      <a:pt x="2661" y="271"/>
                    </a:lnTo>
                    <a:lnTo>
                      <a:pt x="2605" y="345"/>
                    </a:lnTo>
                    <a:lnTo>
                      <a:pt x="2593" y="345"/>
                    </a:lnTo>
                    <a:lnTo>
                      <a:pt x="2536" y="273"/>
                    </a:lnTo>
                    <a:lnTo>
                      <a:pt x="2536" y="409"/>
                    </a:lnTo>
                    <a:lnTo>
                      <a:pt x="2504" y="409"/>
                    </a:lnTo>
                    <a:lnTo>
                      <a:pt x="2504" y="213"/>
                    </a:lnTo>
                    <a:lnTo>
                      <a:pt x="2529" y="213"/>
                    </a:lnTo>
                    <a:lnTo>
                      <a:pt x="2600" y="305"/>
                    </a:lnTo>
                    <a:lnTo>
                      <a:pt x="2670" y="213"/>
                    </a:lnTo>
                    <a:lnTo>
                      <a:pt x="2695" y="213"/>
                    </a:lnTo>
                    <a:lnTo>
                      <a:pt x="2695" y="409"/>
                    </a:lnTo>
                    <a:lnTo>
                      <a:pt x="2661" y="409"/>
                    </a:lnTo>
                    <a:close/>
                    <a:moveTo>
                      <a:pt x="2318" y="241"/>
                    </a:moveTo>
                    <a:lnTo>
                      <a:pt x="2318" y="213"/>
                    </a:lnTo>
                    <a:lnTo>
                      <a:pt x="2473" y="213"/>
                    </a:lnTo>
                    <a:lnTo>
                      <a:pt x="2473" y="241"/>
                    </a:lnTo>
                    <a:lnTo>
                      <a:pt x="2411" y="241"/>
                    </a:lnTo>
                    <a:lnTo>
                      <a:pt x="2411" y="409"/>
                    </a:lnTo>
                    <a:lnTo>
                      <a:pt x="2379" y="409"/>
                    </a:lnTo>
                    <a:lnTo>
                      <a:pt x="2379" y="241"/>
                    </a:lnTo>
                    <a:lnTo>
                      <a:pt x="2318" y="241"/>
                    </a:lnTo>
                    <a:close/>
                    <a:moveTo>
                      <a:pt x="2395" y="1059"/>
                    </a:moveTo>
                    <a:lnTo>
                      <a:pt x="2104" y="1226"/>
                    </a:lnTo>
                    <a:lnTo>
                      <a:pt x="2395" y="1394"/>
                    </a:lnTo>
                    <a:cubicBezTo>
                      <a:pt x="2469" y="1436"/>
                      <a:pt x="2494" y="1530"/>
                      <a:pt x="2452" y="1602"/>
                    </a:cubicBezTo>
                    <a:cubicBezTo>
                      <a:pt x="2409" y="1674"/>
                      <a:pt x="2316" y="1699"/>
                      <a:pt x="2242" y="1658"/>
                    </a:cubicBezTo>
                    <a:lnTo>
                      <a:pt x="1722" y="1359"/>
                    </a:lnTo>
                    <a:cubicBezTo>
                      <a:pt x="1687" y="1339"/>
                      <a:pt x="1664" y="1307"/>
                      <a:pt x="1653" y="1272"/>
                    </a:cubicBezTo>
                    <a:cubicBezTo>
                      <a:pt x="1648" y="1256"/>
                      <a:pt x="1646" y="1239"/>
                      <a:pt x="1646" y="1223"/>
                    </a:cubicBezTo>
                    <a:cubicBezTo>
                      <a:pt x="1646" y="1211"/>
                      <a:pt x="1648" y="1198"/>
                      <a:pt x="1651" y="1188"/>
                    </a:cubicBezTo>
                    <a:cubicBezTo>
                      <a:pt x="1662" y="1151"/>
                      <a:pt x="1687" y="1117"/>
                      <a:pt x="1722" y="1096"/>
                    </a:cubicBezTo>
                    <a:lnTo>
                      <a:pt x="2242" y="798"/>
                    </a:lnTo>
                    <a:cubicBezTo>
                      <a:pt x="2314" y="756"/>
                      <a:pt x="2409" y="781"/>
                      <a:pt x="2452" y="855"/>
                    </a:cubicBezTo>
                    <a:cubicBezTo>
                      <a:pt x="2494" y="923"/>
                      <a:pt x="2469" y="1017"/>
                      <a:pt x="2395" y="1059"/>
                    </a:cubicBezTo>
                    <a:close/>
                    <a:moveTo>
                      <a:pt x="2120" y="1870"/>
                    </a:moveTo>
                    <a:lnTo>
                      <a:pt x="1600" y="1572"/>
                    </a:lnTo>
                    <a:cubicBezTo>
                      <a:pt x="1572" y="1556"/>
                      <a:pt x="1542" y="1549"/>
                      <a:pt x="1512" y="1552"/>
                    </a:cubicBezTo>
                    <a:cubicBezTo>
                      <a:pt x="1433" y="1558"/>
                      <a:pt x="1371" y="1625"/>
                      <a:pt x="1371" y="1704"/>
                    </a:cubicBezTo>
                    <a:lnTo>
                      <a:pt x="1371" y="2301"/>
                    </a:lnTo>
                    <a:cubicBezTo>
                      <a:pt x="1371" y="2386"/>
                      <a:pt x="1440" y="2453"/>
                      <a:pt x="1525" y="2453"/>
                    </a:cubicBezTo>
                    <a:cubicBezTo>
                      <a:pt x="1609" y="2453"/>
                      <a:pt x="1678" y="2384"/>
                      <a:pt x="1678" y="2301"/>
                    </a:cubicBezTo>
                    <a:lnTo>
                      <a:pt x="1678" y="1967"/>
                    </a:lnTo>
                    <a:lnTo>
                      <a:pt x="1969" y="2134"/>
                    </a:lnTo>
                    <a:cubicBezTo>
                      <a:pt x="2041" y="2176"/>
                      <a:pt x="2136" y="2152"/>
                      <a:pt x="2178" y="2079"/>
                    </a:cubicBezTo>
                    <a:cubicBezTo>
                      <a:pt x="2219" y="2005"/>
                      <a:pt x="2194" y="1912"/>
                      <a:pt x="2120" y="1870"/>
                    </a:cubicBezTo>
                    <a:close/>
                    <a:moveTo>
                      <a:pt x="1521" y="1285"/>
                    </a:moveTo>
                    <a:lnTo>
                      <a:pt x="1305" y="1500"/>
                    </a:lnTo>
                    <a:cubicBezTo>
                      <a:pt x="1298" y="1507"/>
                      <a:pt x="1288" y="1512"/>
                      <a:pt x="1279" y="1512"/>
                    </a:cubicBezTo>
                    <a:lnTo>
                      <a:pt x="1263" y="1512"/>
                    </a:lnTo>
                    <a:lnTo>
                      <a:pt x="1231" y="1512"/>
                    </a:lnTo>
                    <a:lnTo>
                      <a:pt x="1215" y="1512"/>
                    </a:lnTo>
                    <a:cubicBezTo>
                      <a:pt x="1207" y="1512"/>
                      <a:pt x="1194" y="1507"/>
                      <a:pt x="1189" y="1500"/>
                    </a:cubicBezTo>
                    <a:lnTo>
                      <a:pt x="972" y="1285"/>
                    </a:lnTo>
                    <a:cubicBezTo>
                      <a:pt x="965" y="1279"/>
                      <a:pt x="962" y="1267"/>
                      <a:pt x="962" y="1258"/>
                    </a:cubicBezTo>
                    <a:lnTo>
                      <a:pt x="962" y="1242"/>
                    </a:lnTo>
                    <a:lnTo>
                      <a:pt x="962" y="1211"/>
                    </a:lnTo>
                    <a:lnTo>
                      <a:pt x="962" y="1195"/>
                    </a:lnTo>
                    <a:cubicBezTo>
                      <a:pt x="962" y="1186"/>
                      <a:pt x="967" y="1174"/>
                      <a:pt x="972" y="1168"/>
                    </a:cubicBezTo>
                    <a:lnTo>
                      <a:pt x="1189" y="953"/>
                    </a:lnTo>
                    <a:cubicBezTo>
                      <a:pt x="1196" y="946"/>
                      <a:pt x="1207" y="943"/>
                      <a:pt x="1215" y="943"/>
                    </a:cubicBezTo>
                    <a:lnTo>
                      <a:pt x="1231" y="943"/>
                    </a:lnTo>
                    <a:lnTo>
                      <a:pt x="1263" y="943"/>
                    </a:lnTo>
                    <a:lnTo>
                      <a:pt x="1279" y="943"/>
                    </a:lnTo>
                    <a:cubicBezTo>
                      <a:pt x="1288" y="943"/>
                      <a:pt x="1300" y="948"/>
                      <a:pt x="1305" y="953"/>
                    </a:cubicBezTo>
                    <a:lnTo>
                      <a:pt x="1521" y="1168"/>
                    </a:lnTo>
                    <a:cubicBezTo>
                      <a:pt x="1526" y="1174"/>
                      <a:pt x="1532" y="1186"/>
                      <a:pt x="1532" y="1195"/>
                    </a:cubicBezTo>
                    <a:lnTo>
                      <a:pt x="1532" y="1211"/>
                    </a:lnTo>
                    <a:lnTo>
                      <a:pt x="1532" y="1242"/>
                    </a:lnTo>
                    <a:lnTo>
                      <a:pt x="1532" y="1258"/>
                    </a:lnTo>
                    <a:cubicBezTo>
                      <a:pt x="1532" y="1267"/>
                      <a:pt x="1528" y="1279"/>
                      <a:pt x="1521" y="1285"/>
                    </a:cubicBezTo>
                    <a:close/>
                    <a:moveTo>
                      <a:pt x="1348" y="1225"/>
                    </a:moveTo>
                    <a:cubicBezTo>
                      <a:pt x="1348" y="1216"/>
                      <a:pt x="1343" y="1204"/>
                      <a:pt x="1336" y="1198"/>
                    </a:cubicBezTo>
                    <a:lnTo>
                      <a:pt x="1274" y="1137"/>
                    </a:lnTo>
                    <a:cubicBezTo>
                      <a:pt x="1268" y="1131"/>
                      <a:pt x="1256" y="1126"/>
                      <a:pt x="1247" y="1126"/>
                    </a:cubicBezTo>
                    <a:lnTo>
                      <a:pt x="1245" y="1126"/>
                    </a:lnTo>
                    <a:cubicBezTo>
                      <a:pt x="1237" y="1126"/>
                      <a:pt x="1224" y="1131"/>
                      <a:pt x="1219" y="1137"/>
                    </a:cubicBezTo>
                    <a:lnTo>
                      <a:pt x="1156" y="1198"/>
                    </a:lnTo>
                    <a:cubicBezTo>
                      <a:pt x="1148" y="1205"/>
                      <a:pt x="1145" y="1216"/>
                      <a:pt x="1145" y="1225"/>
                    </a:cubicBezTo>
                    <a:lnTo>
                      <a:pt x="1145" y="1226"/>
                    </a:lnTo>
                    <a:cubicBezTo>
                      <a:pt x="1145" y="1235"/>
                      <a:pt x="1150" y="1248"/>
                      <a:pt x="1156" y="1253"/>
                    </a:cubicBezTo>
                    <a:lnTo>
                      <a:pt x="1219" y="1315"/>
                    </a:lnTo>
                    <a:cubicBezTo>
                      <a:pt x="1224" y="1320"/>
                      <a:pt x="1237" y="1325"/>
                      <a:pt x="1245" y="1325"/>
                    </a:cubicBezTo>
                    <a:lnTo>
                      <a:pt x="1247" y="1325"/>
                    </a:lnTo>
                    <a:cubicBezTo>
                      <a:pt x="1256" y="1325"/>
                      <a:pt x="1268" y="1320"/>
                      <a:pt x="1274" y="1315"/>
                    </a:cubicBezTo>
                    <a:lnTo>
                      <a:pt x="1336" y="1253"/>
                    </a:lnTo>
                    <a:cubicBezTo>
                      <a:pt x="1341" y="1246"/>
                      <a:pt x="1348" y="1235"/>
                      <a:pt x="1348" y="1226"/>
                    </a:cubicBezTo>
                    <a:lnTo>
                      <a:pt x="1348" y="1225"/>
                    </a:lnTo>
                    <a:close/>
                    <a:moveTo>
                      <a:pt x="373" y="583"/>
                    </a:moveTo>
                    <a:lnTo>
                      <a:pt x="893" y="881"/>
                    </a:lnTo>
                    <a:cubicBezTo>
                      <a:pt x="921" y="897"/>
                      <a:pt x="951" y="904"/>
                      <a:pt x="981" y="900"/>
                    </a:cubicBezTo>
                    <a:cubicBezTo>
                      <a:pt x="1060" y="895"/>
                      <a:pt x="1122" y="828"/>
                      <a:pt x="1122" y="749"/>
                    </a:cubicBezTo>
                    <a:lnTo>
                      <a:pt x="1122" y="151"/>
                    </a:lnTo>
                    <a:cubicBezTo>
                      <a:pt x="1122" y="67"/>
                      <a:pt x="1053" y="0"/>
                      <a:pt x="969" y="0"/>
                    </a:cubicBezTo>
                    <a:cubicBezTo>
                      <a:pt x="884" y="0"/>
                      <a:pt x="815" y="69"/>
                      <a:pt x="815" y="151"/>
                    </a:cubicBezTo>
                    <a:lnTo>
                      <a:pt x="815" y="486"/>
                    </a:lnTo>
                    <a:lnTo>
                      <a:pt x="525" y="319"/>
                    </a:lnTo>
                    <a:cubicBezTo>
                      <a:pt x="452" y="277"/>
                      <a:pt x="359" y="301"/>
                      <a:pt x="315" y="375"/>
                    </a:cubicBezTo>
                    <a:cubicBezTo>
                      <a:pt x="274" y="448"/>
                      <a:pt x="299" y="541"/>
                      <a:pt x="373" y="583"/>
                    </a:cubicBezTo>
                    <a:close/>
                    <a:moveTo>
                      <a:pt x="1512" y="902"/>
                    </a:moveTo>
                    <a:cubicBezTo>
                      <a:pt x="1542" y="904"/>
                      <a:pt x="1572" y="899"/>
                      <a:pt x="1600" y="883"/>
                    </a:cubicBezTo>
                    <a:lnTo>
                      <a:pt x="2120" y="585"/>
                    </a:lnTo>
                    <a:cubicBezTo>
                      <a:pt x="2194" y="543"/>
                      <a:pt x="2219" y="449"/>
                      <a:pt x="2177" y="377"/>
                    </a:cubicBezTo>
                    <a:cubicBezTo>
                      <a:pt x="2134" y="305"/>
                      <a:pt x="2041" y="280"/>
                      <a:pt x="1967" y="321"/>
                    </a:cubicBezTo>
                    <a:lnTo>
                      <a:pt x="1676" y="488"/>
                    </a:lnTo>
                    <a:lnTo>
                      <a:pt x="1676" y="153"/>
                    </a:lnTo>
                    <a:cubicBezTo>
                      <a:pt x="1676" y="69"/>
                      <a:pt x="1607" y="2"/>
                      <a:pt x="1523" y="2"/>
                    </a:cubicBezTo>
                    <a:cubicBezTo>
                      <a:pt x="1438" y="2"/>
                      <a:pt x="1370" y="70"/>
                      <a:pt x="1370" y="153"/>
                    </a:cubicBezTo>
                    <a:lnTo>
                      <a:pt x="1370" y="751"/>
                    </a:lnTo>
                    <a:cubicBezTo>
                      <a:pt x="1371" y="830"/>
                      <a:pt x="1433" y="895"/>
                      <a:pt x="1512" y="902"/>
                    </a:cubicBezTo>
                    <a:close/>
                    <a:moveTo>
                      <a:pt x="981" y="1551"/>
                    </a:moveTo>
                    <a:cubicBezTo>
                      <a:pt x="951" y="1549"/>
                      <a:pt x="919" y="1554"/>
                      <a:pt x="893" y="1570"/>
                    </a:cubicBezTo>
                    <a:lnTo>
                      <a:pt x="373" y="1868"/>
                    </a:lnTo>
                    <a:cubicBezTo>
                      <a:pt x="299" y="1910"/>
                      <a:pt x="274" y="2004"/>
                      <a:pt x="317" y="2076"/>
                    </a:cubicBezTo>
                    <a:cubicBezTo>
                      <a:pt x="359" y="2148"/>
                      <a:pt x="452" y="2173"/>
                      <a:pt x="526" y="2130"/>
                    </a:cubicBezTo>
                    <a:lnTo>
                      <a:pt x="817" y="1963"/>
                    </a:lnTo>
                    <a:lnTo>
                      <a:pt x="817" y="2298"/>
                    </a:lnTo>
                    <a:cubicBezTo>
                      <a:pt x="817" y="2382"/>
                      <a:pt x="886" y="2449"/>
                      <a:pt x="971" y="2449"/>
                    </a:cubicBezTo>
                    <a:cubicBezTo>
                      <a:pt x="1055" y="2449"/>
                      <a:pt x="1124" y="2381"/>
                      <a:pt x="1124" y="2298"/>
                    </a:cubicBezTo>
                    <a:lnTo>
                      <a:pt x="1124" y="1700"/>
                    </a:lnTo>
                    <a:cubicBezTo>
                      <a:pt x="1122" y="1623"/>
                      <a:pt x="1060" y="1556"/>
                      <a:pt x="981" y="1551"/>
                    </a:cubicBezTo>
                    <a:close/>
                    <a:moveTo>
                      <a:pt x="840" y="1270"/>
                    </a:moveTo>
                    <a:cubicBezTo>
                      <a:pt x="845" y="1255"/>
                      <a:pt x="847" y="1237"/>
                      <a:pt x="847" y="1221"/>
                    </a:cubicBezTo>
                    <a:cubicBezTo>
                      <a:pt x="847" y="1209"/>
                      <a:pt x="845" y="1196"/>
                      <a:pt x="842" y="1186"/>
                    </a:cubicBezTo>
                    <a:cubicBezTo>
                      <a:pt x="831" y="1149"/>
                      <a:pt x="807" y="1115"/>
                      <a:pt x="771" y="1094"/>
                    </a:cubicBezTo>
                    <a:lnTo>
                      <a:pt x="252" y="796"/>
                    </a:lnTo>
                    <a:cubicBezTo>
                      <a:pt x="178" y="754"/>
                      <a:pt x="84" y="779"/>
                      <a:pt x="42" y="853"/>
                    </a:cubicBezTo>
                    <a:cubicBezTo>
                      <a:pt x="0" y="925"/>
                      <a:pt x="24" y="1018"/>
                      <a:pt x="98" y="1061"/>
                    </a:cubicBezTo>
                    <a:lnTo>
                      <a:pt x="389" y="1228"/>
                    </a:lnTo>
                    <a:lnTo>
                      <a:pt x="98" y="1396"/>
                    </a:lnTo>
                    <a:cubicBezTo>
                      <a:pt x="24" y="1438"/>
                      <a:pt x="0" y="1531"/>
                      <a:pt x="42" y="1604"/>
                    </a:cubicBezTo>
                    <a:cubicBezTo>
                      <a:pt x="84" y="1676"/>
                      <a:pt x="178" y="1700"/>
                      <a:pt x="252" y="1660"/>
                    </a:cubicBezTo>
                    <a:lnTo>
                      <a:pt x="771" y="1360"/>
                    </a:lnTo>
                    <a:cubicBezTo>
                      <a:pt x="805" y="1337"/>
                      <a:pt x="830" y="1306"/>
                      <a:pt x="840" y="12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8" name="Google Shape;4518;p248"/>
          <p:cNvSpPr/>
          <p:nvPr/>
        </p:nvSpPr>
        <p:spPr>
          <a:xfrm>
            <a:off x="568967" y="2249503"/>
            <a:ext cx="11089600" cy="3158800"/>
          </a:xfrm>
          <a:prstGeom prst="roundRect">
            <a:avLst>
              <a:gd name="adj" fmla="val 3048"/>
            </a:avLst>
          </a:prstGeom>
          <a:noFill/>
          <a:ln w="19050" cap="sq" cmpd="sng">
            <a:solidFill>
              <a:srgbClr val="7F7F7F">
                <a:alpha val="49410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9" name="Google Shape;4519;p248"/>
          <p:cNvSpPr/>
          <p:nvPr/>
        </p:nvSpPr>
        <p:spPr>
          <a:xfrm>
            <a:off x="1905003" y="2387855"/>
            <a:ext cx="3202000" cy="846000"/>
          </a:xfrm>
          <a:prstGeom prst="roundRect">
            <a:avLst>
              <a:gd name="adj" fmla="val 10606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0" name="Google Shape;4520;p248"/>
          <p:cNvGrpSpPr/>
          <p:nvPr/>
        </p:nvGrpSpPr>
        <p:grpSpPr>
          <a:xfrm>
            <a:off x="3725356" y="2435617"/>
            <a:ext cx="2250352" cy="2405459"/>
            <a:chOff x="3725355" y="2435620"/>
            <a:chExt cx="2250352" cy="2405458"/>
          </a:xfrm>
        </p:grpSpPr>
        <p:sp>
          <p:nvSpPr>
            <p:cNvPr id="4521" name="Google Shape;4521;p248"/>
            <p:cNvSpPr/>
            <p:nvPr/>
          </p:nvSpPr>
          <p:spPr>
            <a:xfrm>
              <a:off x="4236596" y="3655043"/>
              <a:ext cx="1619700" cy="865500"/>
            </a:xfrm>
            <a:prstGeom prst="roundRect">
              <a:avLst>
                <a:gd name="adj" fmla="val 12753"/>
              </a:avLst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248"/>
            <p:cNvSpPr/>
            <p:nvPr/>
          </p:nvSpPr>
          <p:spPr>
            <a:xfrm>
              <a:off x="4460649" y="4314813"/>
              <a:ext cx="1171500" cy="1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11577F"/>
                </a:buClr>
                <a:buSzPts val="788"/>
              </a:pPr>
              <a:r>
                <a:rPr lang="en-US" sz="1051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Nodes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248"/>
            <p:cNvSpPr txBox="1"/>
            <p:nvPr/>
          </p:nvSpPr>
          <p:spPr>
            <a:xfrm>
              <a:off x="4170607" y="4551878"/>
              <a:ext cx="18051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11577F"/>
                </a:buClr>
                <a:buSzPts val="900"/>
              </a:pPr>
              <a:r>
                <a:rPr lang="en-US" sz="12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Loading WH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4" name="Google Shape;4524;p248"/>
            <p:cNvGrpSpPr/>
            <p:nvPr/>
          </p:nvGrpSpPr>
          <p:grpSpPr>
            <a:xfrm>
              <a:off x="4395982" y="3733315"/>
              <a:ext cx="1300791" cy="560318"/>
              <a:chOff x="4395982" y="3733315"/>
              <a:chExt cx="1300791" cy="560318"/>
            </a:xfrm>
          </p:grpSpPr>
          <p:sp>
            <p:nvSpPr>
              <p:cNvPr id="4525" name="Google Shape;4525;p248"/>
              <p:cNvSpPr/>
              <p:nvPr/>
            </p:nvSpPr>
            <p:spPr>
              <a:xfrm>
                <a:off x="4395982" y="3733315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6" name="Google Shape;4526;p248"/>
              <p:cNvSpPr/>
              <p:nvPr/>
            </p:nvSpPr>
            <p:spPr>
              <a:xfrm>
                <a:off x="4738179" y="3733315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7" name="Google Shape;4527;p248"/>
              <p:cNvSpPr/>
              <p:nvPr/>
            </p:nvSpPr>
            <p:spPr>
              <a:xfrm>
                <a:off x="5080376" y="3733315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8" name="Google Shape;4528;p248"/>
              <p:cNvSpPr/>
              <p:nvPr/>
            </p:nvSpPr>
            <p:spPr>
              <a:xfrm>
                <a:off x="5422573" y="3733315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9" name="Google Shape;4529;p248"/>
              <p:cNvSpPr/>
              <p:nvPr/>
            </p:nvSpPr>
            <p:spPr>
              <a:xfrm>
                <a:off x="4395982" y="4035933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0" name="Google Shape;4530;p248"/>
              <p:cNvSpPr/>
              <p:nvPr/>
            </p:nvSpPr>
            <p:spPr>
              <a:xfrm>
                <a:off x="4738179" y="4035933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1" name="Google Shape;4531;p248"/>
              <p:cNvSpPr/>
              <p:nvPr/>
            </p:nvSpPr>
            <p:spPr>
              <a:xfrm>
                <a:off x="5080376" y="4035933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2" name="Google Shape;4532;p248"/>
              <p:cNvSpPr/>
              <p:nvPr/>
            </p:nvSpPr>
            <p:spPr>
              <a:xfrm>
                <a:off x="5422573" y="4035933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3" name="Google Shape;4533;p248"/>
            <p:cNvGrpSpPr/>
            <p:nvPr/>
          </p:nvGrpSpPr>
          <p:grpSpPr>
            <a:xfrm>
              <a:off x="3725355" y="2435620"/>
              <a:ext cx="1451400" cy="756267"/>
              <a:chOff x="3725355" y="2435620"/>
              <a:chExt cx="1451400" cy="756267"/>
            </a:xfrm>
          </p:grpSpPr>
          <p:sp>
            <p:nvSpPr>
              <p:cNvPr id="4534" name="Google Shape;4534;p248"/>
              <p:cNvSpPr txBox="1"/>
              <p:nvPr/>
            </p:nvSpPr>
            <p:spPr>
              <a:xfrm>
                <a:off x="3725355" y="2804587"/>
                <a:ext cx="14514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 defTabSz="1219170">
                  <a:lnSpc>
                    <a:spcPct val="90000"/>
                  </a:lnSpc>
                  <a:buClr>
                    <a:srgbClr val="105780"/>
                  </a:buClr>
                  <a:buSzPts val="788"/>
                </a:pPr>
                <a:r>
                  <a:rPr lang="en-US" sz="1051" kern="0">
                    <a:solidFill>
                      <a:srgbClr val="105780"/>
                    </a:solidFill>
                    <a:latin typeface="Arial"/>
                    <a:ea typeface="Arial"/>
                    <a:cs typeface="Arial"/>
                    <a:sym typeface="Arial"/>
                  </a:rPr>
                  <a:t>Loading</a:t>
                </a:r>
                <a:br>
                  <a:rPr lang="en-US" sz="1051" kern="0">
                    <a:solidFill>
                      <a:srgbClr val="10578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051" kern="0">
                    <a:solidFill>
                      <a:srgbClr val="105780"/>
                    </a:solidFill>
                    <a:latin typeface="Arial"/>
                    <a:ea typeface="Arial"/>
                    <a:cs typeface="Arial"/>
                    <a:sym typeface="Arial"/>
                  </a:rPr>
                  <a:t>WH</a:t>
                </a: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35" name="Google Shape;4535;p248"/>
              <p:cNvGrpSpPr/>
              <p:nvPr/>
            </p:nvGrpSpPr>
            <p:grpSpPr>
              <a:xfrm>
                <a:off x="4264398" y="2480462"/>
                <a:ext cx="372594" cy="376260"/>
                <a:chOff x="10382111" y="1261472"/>
                <a:chExt cx="1354886" cy="1368220"/>
              </a:xfrm>
            </p:grpSpPr>
            <p:grpSp>
              <p:nvGrpSpPr>
                <p:cNvPr id="4536" name="Google Shape;4536;p248"/>
                <p:cNvGrpSpPr/>
                <p:nvPr/>
              </p:nvGrpSpPr>
              <p:grpSpPr>
                <a:xfrm>
                  <a:off x="10382122" y="1261472"/>
                  <a:ext cx="1354875" cy="407100"/>
                  <a:chOff x="7582176" y="1067912"/>
                  <a:chExt cx="1354875" cy="407100"/>
                </a:xfrm>
              </p:grpSpPr>
              <p:sp>
                <p:nvSpPr>
                  <p:cNvPr id="4537" name="Google Shape;4537;p248"/>
                  <p:cNvSpPr/>
                  <p:nvPr/>
                </p:nvSpPr>
                <p:spPr>
                  <a:xfrm>
                    <a:off x="7582176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22225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8" name="Google Shape;4538;p248"/>
                  <p:cNvSpPr/>
                  <p:nvPr/>
                </p:nvSpPr>
                <p:spPr>
                  <a:xfrm>
                    <a:off x="8056062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9" name="Google Shape;4539;p248"/>
                  <p:cNvSpPr/>
                  <p:nvPr/>
                </p:nvSpPr>
                <p:spPr>
                  <a:xfrm>
                    <a:off x="8529951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40" name="Google Shape;4540;p248"/>
                <p:cNvGrpSpPr/>
                <p:nvPr/>
              </p:nvGrpSpPr>
              <p:grpSpPr>
                <a:xfrm>
                  <a:off x="10382111" y="1742032"/>
                  <a:ext cx="1354872" cy="407100"/>
                  <a:chOff x="7582178" y="1067912"/>
                  <a:chExt cx="1354872" cy="407100"/>
                </a:xfrm>
              </p:grpSpPr>
              <p:sp>
                <p:nvSpPr>
                  <p:cNvPr id="4541" name="Google Shape;4541;p248"/>
                  <p:cNvSpPr/>
                  <p:nvPr/>
                </p:nvSpPr>
                <p:spPr>
                  <a:xfrm>
                    <a:off x="7582178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2" name="Google Shape;4542;p248"/>
                  <p:cNvSpPr/>
                  <p:nvPr/>
                </p:nvSpPr>
                <p:spPr>
                  <a:xfrm>
                    <a:off x="8056064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3" name="Google Shape;4543;p248"/>
                  <p:cNvSpPr/>
                  <p:nvPr/>
                </p:nvSpPr>
                <p:spPr>
                  <a:xfrm>
                    <a:off x="8529950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44" name="Google Shape;4544;p248"/>
                <p:cNvGrpSpPr/>
                <p:nvPr/>
              </p:nvGrpSpPr>
              <p:grpSpPr>
                <a:xfrm>
                  <a:off x="10382111" y="2222592"/>
                  <a:ext cx="1354872" cy="407100"/>
                  <a:chOff x="7582178" y="1067912"/>
                  <a:chExt cx="1354872" cy="407100"/>
                </a:xfrm>
              </p:grpSpPr>
              <p:sp>
                <p:nvSpPr>
                  <p:cNvPr id="4545" name="Google Shape;4545;p248"/>
                  <p:cNvSpPr/>
                  <p:nvPr/>
                </p:nvSpPr>
                <p:spPr>
                  <a:xfrm>
                    <a:off x="7582178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6" name="Google Shape;4546;p248"/>
                  <p:cNvSpPr/>
                  <p:nvPr/>
                </p:nvSpPr>
                <p:spPr>
                  <a:xfrm>
                    <a:off x="8056064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47" name="Google Shape;4547;p248"/>
                  <p:cNvSpPr/>
                  <p:nvPr/>
                </p:nvSpPr>
                <p:spPr>
                  <a:xfrm>
                    <a:off x="8529950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548" name="Google Shape;4548;p248"/>
              <p:cNvSpPr/>
              <p:nvPr/>
            </p:nvSpPr>
            <p:spPr>
              <a:xfrm>
                <a:off x="4127874" y="2435620"/>
                <a:ext cx="309300" cy="30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48767" tIns="60933" rIns="48767" bIns="60933" anchor="ctr" anchorCtr="0">
                <a:noAutofit/>
              </a:bodyPr>
              <a:lstStyle/>
              <a:p>
                <a:pPr algn="ctr" defTabSz="1219170">
                  <a:buClr>
                    <a:srgbClr val="FFFFFF"/>
                  </a:buClr>
                  <a:buSzPts val="800"/>
                </a:pPr>
                <a:r>
                  <a:rPr lang="en-US" sz="1067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 sz="1067"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549" name="Google Shape;4549;p248"/>
            <p:cNvCxnSpPr/>
            <p:nvPr/>
          </p:nvCxnSpPr>
          <p:spPr>
            <a:xfrm>
              <a:off x="4433726" y="3251524"/>
              <a:ext cx="3600" cy="376200"/>
            </a:xfrm>
            <a:prstGeom prst="straightConnector1">
              <a:avLst/>
            </a:prstGeom>
            <a:noFill/>
            <a:ln w="19050" cap="sq" cmpd="sng">
              <a:solidFill>
                <a:srgbClr val="7F7F7F">
                  <a:alpha val="4941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4550" name="Google Shape;4550;p248"/>
          <p:cNvGrpSpPr/>
          <p:nvPr/>
        </p:nvGrpSpPr>
        <p:grpSpPr>
          <a:xfrm>
            <a:off x="2385221" y="2435620"/>
            <a:ext cx="1846385" cy="2405459"/>
            <a:chOff x="2385218" y="2435620"/>
            <a:chExt cx="1846385" cy="2405458"/>
          </a:xfrm>
        </p:grpSpPr>
        <p:grpSp>
          <p:nvGrpSpPr>
            <p:cNvPr id="4551" name="Google Shape;4551;p248"/>
            <p:cNvGrpSpPr/>
            <p:nvPr/>
          </p:nvGrpSpPr>
          <p:grpSpPr>
            <a:xfrm>
              <a:off x="2385218" y="3655043"/>
              <a:ext cx="1805100" cy="1186035"/>
              <a:chOff x="2385218" y="3655043"/>
              <a:chExt cx="1805100" cy="1186035"/>
            </a:xfrm>
          </p:grpSpPr>
          <p:sp>
            <p:nvSpPr>
              <p:cNvPr id="4552" name="Google Shape;4552;p248"/>
              <p:cNvSpPr/>
              <p:nvPr/>
            </p:nvSpPr>
            <p:spPr>
              <a:xfrm>
                <a:off x="2451207" y="3655043"/>
                <a:ext cx="1619700" cy="865500"/>
              </a:xfrm>
              <a:prstGeom prst="roundRect">
                <a:avLst>
                  <a:gd name="adj" fmla="val 12753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1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3" name="Google Shape;4553;p248"/>
              <p:cNvSpPr/>
              <p:nvPr/>
            </p:nvSpPr>
            <p:spPr>
              <a:xfrm>
                <a:off x="2675260" y="4314813"/>
                <a:ext cx="1171500" cy="16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 defTabSz="1219170">
                  <a:lnSpc>
                    <a:spcPct val="90000"/>
                  </a:lnSpc>
                  <a:buClr>
                    <a:srgbClr val="11577F"/>
                  </a:buClr>
                  <a:buSzPts val="788"/>
                </a:pPr>
                <a:r>
                  <a:rPr lang="en-US" sz="1051" kern="0">
                    <a:solidFill>
                      <a:srgbClr val="11577F"/>
                    </a:solidFill>
                    <a:latin typeface="Arial"/>
                    <a:ea typeface="Arial"/>
                    <a:cs typeface="Arial"/>
                    <a:sym typeface="Arial"/>
                  </a:rPr>
                  <a:t>Nodes</a:t>
                </a: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4" name="Google Shape;4554;p248"/>
              <p:cNvSpPr txBox="1"/>
              <p:nvPr/>
            </p:nvSpPr>
            <p:spPr>
              <a:xfrm>
                <a:off x="2385218" y="4551878"/>
                <a:ext cx="1805100" cy="28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 defTabSz="1219170">
                  <a:lnSpc>
                    <a:spcPct val="90000"/>
                  </a:lnSpc>
                  <a:buClr>
                    <a:srgbClr val="11577F"/>
                  </a:buClr>
                  <a:buSzPts val="900"/>
                </a:pPr>
                <a:r>
                  <a:rPr lang="en-US" sz="1200" kern="0">
                    <a:solidFill>
                      <a:srgbClr val="11577F"/>
                    </a:solidFill>
                    <a:latin typeface="Arial"/>
                    <a:ea typeface="Arial"/>
                    <a:cs typeface="Arial"/>
                    <a:sym typeface="Arial"/>
                  </a:rPr>
                  <a:t>Campaign Analysis</a:t>
                </a: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55" name="Google Shape;4555;p248"/>
              <p:cNvGrpSpPr/>
              <p:nvPr/>
            </p:nvGrpSpPr>
            <p:grpSpPr>
              <a:xfrm>
                <a:off x="2610593" y="3733315"/>
                <a:ext cx="1300791" cy="560318"/>
                <a:chOff x="2610593" y="3733315"/>
                <a:chExt cx="1300791" cy="560318"/>
              </a:xfrm>
            </p:grpSpPr>
            <p:sp>
              <p:nvSpPr>
                <p:cNvPr id="4556" name="Google Shape;4556;p248"/>
                <p:cNvSpPr/>
                <p:nvPr/>
              </p:nvSpPr>
              <p:spPr>
                <a:xfrm>
                  <a:off x="2610593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7" name="Google Shape;4557;p248"/>
                <p:cNvSpPr/>
                <p:nvPr/>
              </p:nvSpPr>
              <p:spPr>
                <a:xfrm>
                  <a:off x="2952790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8" name="Google Shape;4558;p248"/>
                <p:cNvSpPr/>
                <p:nvPr/>
              </p:nvSpPr>
              <p:spPr>
                <a:xfrm>
                  <a:off x="3294987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9" name="Google Shape;4559;p248"/>
                <p:cNvSpPr/>
                <p:nvPr/>
              </p:nvSpPr>
              <p:spPr>
                <a:xfrm>
                  <a:off x="3637184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0" name="Google Shape;4560;p248"/>
                <p:cNvSpPr/>
                <p:nvPr/>
              </p:nvSpPr>
              <p:spPr>
                <a:xfrm>
                  <a:off x="2610593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1" name="Google Shape;4561;p248"/>
                <p:cNvSpPr/>
                <p:nvPr/>
              </p:nvSpPr>
              <p:spPr>
                <a:xfrm>
                  <a:off x="2952790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2" name="Google Shape;4562;p248"/>
                <p:cNvSpPr/>
                <p:nvPr/>
              </p:nvSpPr>
              <p:spPr>
                <a:xfrm>
                  <a:off x="3294987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3" name="Google Shape;4563;p248"/>
                <p:cNvSpPr/>
                <p:nvPr/>
              </p:nvSpPr>
              <p:spPr>
                <a:xfrm>
                  <a:off x="3637184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564" name="Google Shape;4564;p248"/>
            <p:cNvGrpSpPr/>
            <p:nvPr/>
          </p:nvGrpSpPr>
          <p:grpSpPr>
            <a:xfrm>
              <a:off x="2780203" y="2435620"/>
              <a:ext cx="1451400" cy="756267"/>
              <a:chOff x="2780203" y="2435620"/>
              <a:chExt cx="1451400" cy="756267"/>
            </a:xfrm>
          </p:grpSpPr>
          <p:sp>
            <p:nvSpPr>
              <p:cNvPr id="4565" name="Google Shape;4565;p248"/>
              <p:cNvSpPr txBox="1"/>
              <p:nvPr/>
            </p:nvSpPr>
            <p:spPr>
              <a:xfrm>
                <a:off x="2780203" y="2804587"/>
                <a:ext cx="14514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 defTabSz="1219170">
                  <a:lnSpc>
                    <a:spcPct val="90000"/>
                  </a:lnSpc>
                  <a:buClr>
                    <a:srgbClr val="105780"/>
                  </a:buClr>
                  <a:buSzPts val="788"/>
                </a:pPr>
                <a:r>
                  <a:rPr lang="en-US" sz="1051" kern="0">
                    <a:solidFill>
                      <a:srgbClr val="105780"/>
                    </a:solidFill>
                    <a:latin typeface="Arial"/>
                    <a:ea typeface="Arial"/>
                    <a:cs typeface="Arial"/>
                    <a:sym typeface="Arial"/>
                  </a:rPr>
                  <a:t>Campaign</a:t>
                </a:r>
                <a:br>
                  <a:rPr lang="en-US" sz="1051" kern="0">
                    <a:solidFill>
                      <a:srgbClr val="10578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051" kern="0">
                    <a:solidFill>
                      <a:srgbClr val="105780"/>
                    </a:solidFill>
                    <a:latin typeface="Arial"/>
                    <a:ea typeface="Arial"/>
                    <a:cs typeface="Arial"/>
                    <a:sym typeface="Arial"/>
                  </a:rPr>
                  <a:t>Analysis</a:t>
                </a: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66" name="Google Shape;4566;p248"/>
              <p:cNvGrpSpPr/>
              <p:nvPr/>
            </p:nvGrpSpPr>
            <p:grpSpPr>
              <a:xfrm>
                <a:off x="3295253" y="2480462"/>
                <a:ext cx="372594" cy="376260"/>
                <a:chOff x="10382111" y="1261472"/>
                <a:chExt cx="1354886" cy="1368220"/>
              </a:xfrm>
            </p:grpSpPr>
            <p:grpSp>
              <p:nvGrpSpPr>
                <p:cNvPr id="4567" name="Google Shape;4567;p248"/>
                <p:cNvGrpSpPr/>
                <p:nvPr/>
              </p:nvGrpSpPr>
              <p:grpSpPr>
                <a:xfrm>
                  <a:off x="10382122" y="1261472"/>
                  <a:ext cx="1354875" cy="407100"/>
                  <a:chOff x="7582176" y="1067912"/>
                  <a:chExt cx="1354875" cy="407100"/>
                </a:xfrm>
              </p:grpSpPr>
              <p:sp>
                <p:nvSpPr>
                  <p:cNvPr id="4568" name="Google Shape;4568;p248"/>
                  <p:cNvSpPr/>
                  <p:nvPr/>
                </p:nvSpPr>
                <p:spPr>
                  <a:xfrm>
                    <a:off x="7582176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 w="22225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69" name="Google Shape;4569;p248"/>
                  <p:cNvSpPr/>
                  <p:nvPr/>
                </p:nvSpPr>
                <p:spPr>
                  <a:xfrm>
                    <a:off x="8056062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FFFFFF"/>
                      </a:buClr>
                      <a:buSzPts val="500"/>
                    </a:pPr>
                    <a:r>
                      <a:rPr lang="en-US" sz="667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y</a:t>
                    </a:r>
                    <a:endParaRPr sz="667" kern="0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0" name="Google Shape;4570;p248"/>
                  <p:cNvSpPr/>
                  <p:nvPr/>
                </p:nvSpPr>
                <p:spPr>
                  <a:xfrm>
                    <a:off x="8529951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FFFFFF"/>
                      </a:buClr>
                      <a:buSzPts val="500"/>
                    </a:pPr>
                    <a:r>
                      <a:rPr lang="en-US" sz="667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y</a:t>
                    </a:r>
                    <a:endParaRPr sz="667" kern="0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71" name="Google Shape;4571;p248"/>
                <p:cNvGrpSpPr/>
                <p:nvPr/>
              </p:nvGrpSpPr>
              <p:grpSpPr>
                <a:xfrm>
                  <a:off x="10382111" y="1742032"/>
                  <a:ext cx="1354872" cy="407100"/>
                  <a:chOff x="7582178" y="1067912"/>
                  <a:chExt cx="1354872" cy="407100"/>
                </a:xfrm>
              </p:grpSpPr>
              <p:sp>
                <p:nvSpPr>
                  <p:cNvPr id="4572" name="Google Shape;4572;p248"/>
                  <p:cNvSpPr/>
                  <p:nvPr/>
                </p:nvSpPr>
                <p:spPr>
                  <a:xfrm>
                    <a:off x="7582178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3" name="Google Shape;4573;p248"/>
                  <p:cNvSpPr/>
                  <p:nvPr/>
                </p:nvSpPr>
                <p:spPr>
                  <a:xfrm>
                    <a:off x="8056064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4" name="Google Shape;4574;p248"/>
                  <p:cNvSpPr/>
                  <p:nvPr/>
                </p:nvSpPr>
                <p:spPr>
                  <a:xfrm>
                    <a:off x="8529950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75" name="Google Shape;4575;p248"/>
                <p:cNvGrpSpPr/>
                <p:nvPr/>
              </p:nvGrpSpPr>
              <p:grpSpPr>
                <a:xfrm>
                  <a:off x="10382111" y="2222592"/>
                  <a:ext cx="1354872" cy="407100"/>
                  <a:chOff x="7582178" y="1067912"/>
                  <a:chExt cx="1354872" cy="407100"/>
                </a:xfrm>
              </p:grpSpPr>
              <p:sp>
                <p:nvSpPr>
                  <p:cNvPr id="4576" name="Google Shape;4576;p248"/>
                  <p:cNvSpPr/>
                  <p:nvPr/>
                </p:nvSpPr>
                <p:spPr>
                  <a:xfrm>
                    <a:off x="7582178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FFFFFF"/>
                      </a:buClr>
                      <a:buSzPts val="500"/>
                    </a:pPr>
                    <a:r>
                      <a:rPr lang="en-US" sz="667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y</a:t>
                    </a:r>
                    <a:endParaRPr sz="667" kern="0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7" name="Google Shape;4577;p248"/>
                  <p:cNvSpPr/>
                  <p:nvPr/>
                </p:nvSpPr>
                <p:spPr>
                  <a:xfrm>
                    <a:off x="8056064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78" name="Google Shape;4578;p248"/>
                  <p:cNvSpPr/>
                  <p:nvPr/>
                </p:nvSpPr>
                <p:spPr>
                  <a:xfrm>
                    <a:off x="8529950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579" name="Google Shape;4579;p248"/>
              <p:cNvSpPr/>
              <p:nvPr/>
            </p:nvSpPr>
            <p:spPr>
              <a:xfrm>
                <a:off x="3146396" y="2435620"/>
                <a:ext cx="309300" cy="30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48767" tIns="60933" rIns="48767" bIns="60933" anchor="ctr" anchorCtr="0">
                <a:noAutofit/>
              </a:bodyPr>
              <a:lstStyle/>
              <a:p>
                <a:pPr algn="ctr" defTabSz="1219170">
                  <a:buClr>
                    <a:srgbClr val="FFFFFF"/>
                  </a:buClr>
                  <a:buSzPts val="800"/>
                </a:pPr>
                <a:r>
                  <a:rPr lang="en-US" sz="1067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L</a:t>
                </a:r>
                <a:endParaRPr sz="1067"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580" name="Google Shape;4580;p248"/>
            <p:cNvCxnSpPr/>
            <p:nvPr/>
          </p:nvCxnSpPr>
          <p:spPr>
            <a:xfrm>
              <a:off x="3499959" y="3251524"/>
              <a:ext cx="3600" cy="376200"/>
            </a:xfrm>
            <a:prstGeom prst="straightConnector1">
              <a:avLst/>
            </a:prstGeom>
            <a:noFill/>
            <a:ln w="19050" cap="sq" cmpd="sng">
              <a:solidFill>
                <a:srgbClr val="7F7F7F">
                  <a:alpha val="4941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4581" name="Google Shape;4581;p248"/>
          <p:cNvGrpSpPr/>
          <p:nvPr/>
        </p:nvGrpSpPr>
        <p:grpSpPr>
          <a:xfrm>
            <a:off x="564733" y="2435619"/>
            <a:ext cx="2731947" cy="3003311"/>
            <a:chOff x="564734" y="2435620"/>
            <a:chExt cx="2731946" cy="3003310"/>
          </a:xfrm>
        </p:grpSpPr>
        <p:grpSp>
          <p:nvGrpSpPr>
            <p:cNvPr id="4582" name="Google Shape;4582;p248"/>
            <p:cNvGrpSpPr/>
            <p:nvPr/>
          </p:nvGrpSpPr>
          <p:grpSpPr>
            <a:xfrm>
              <a:off x="564734" y="3655043"/>
              <a:ext cx="1805100" cy="1783887"/>
              <a:chOff x="564734" y="3655043"/>
              <a:chExt cx="1805100" cy="1783887"/>
            </a:xfrm>
          </p:grpSpPr>
          <p:sp>
            <p:nvSpPr>
              <p:cNvPr id="4583" name="Google Shape;4583;p248"/>
              <p:cNvSpPr/>
              <p:nvPr/>
            </p:nvSpPr>
            <p:spPr>
              <a:xfrm>
                <a:off x="655947" y="3655043"/>
                <a:ext cx="1619700" cy="1462800"/>
              </a:xfrm>
              <a:prstGeom prst="roundRect">
                <a:avLst>
                  <a:gd name="adj" fmla="val 8382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1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4" name="Google Shape;4584;p248"/>
              <p:cNvSpPr/>
              <p:nvPr/>
            </p:nvSpPr>
            <p:spPr>
              <a:xfrm>
                <a:off x="880000" y="4925787"/>
                <a:ext cx="1171500" cy="16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 defTabSz="1219170">
                  <a:lnSpc>
                    <a:spcPct val="90000"/>
                  </a:lnSpc>
                  <a:buClr>
                    <a:srgbClr val="11577F"/>
                  </a:buClr>
                  <a:buSzPts val="788"/>
                </a:pPr>
                <a:r>
                  <a:rPr lang="en-US" sz="1051" kern="0">
                    <a:solidFill>
                      <a:srgbClr val="11577F"/>
                    </a:solidFill>
                    <a:latin typeface="Arial"/>
                    <a:ea typeface="Arial"/>
                    <a:cs typeface="Arial"/>
                    <a:sym typeface="Arial"/>
                  </a:rPr>
                  <a:t>Nodes</a:t>
                </a: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5" name="Google Shape;4585;p248"/>
              <p:cNvSpPr txBox="1"/>
              <p:nvPr/>
            </p:nvSpPr>
            <p:spPr>
              <a:xfrm>
                <a:off x="564734" y="5149730"/>
                <a:ext cx="1805100" cy="28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algn="ctr" defTabSz="1219170">
                  <a:lnSpc>
                    <a:spcPct val="90000"/>
                  </a:lnSpc>
                  <a:buClr>
                    <a:srgbClr val="11577F"/>
                  </a:buClr>
                  <a:buSzPts val="900"/>
                </a:pPr>
                <a:r>
                  <a:rPr lang="en-US" sz="1200" kern="0">
                    <a:solidFill>
                      <a:srgbClr val="11577F"/>
                    </a:solidFill>
                    <a:latin typeface="Arial"/>
                    <a:ea typeface="Arial"/>
                    <a:cs typeface="Arial"/>
                    <a:sym typeface="Arial"/>
                  </a:rPr>
                  <a:t>Customer Reports</a:t>
                </a: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86" name="Google Shape;4586;p248"/>
              <p:cNvGrpSpPr/>
              <p:nvPr/>
            </p:nvGrpSpPr>
            <p:grpSpPr>
              <a:xfrm>
                <a:off x="815333" y="3733315"/>
                <a:ext cx="1300791" cy="1169057"/>
                <a:chOff x="815333" y="3733315"/>
                <a:chExt cx="1300791" cy="1169057"/>
              </a:xfrm>
            </p:grpSpPr>
            <p:sp>
              <p:nvSpPr>
                <p:cNvPr id="4587" name="Google Shape;4587;p248"/>
                <p:cNvSpPr/>
                <p:nvPr/>
              </p:nvSpPr>
              <p:spPr>
                <a:xfrm>
                  <a:off x="815333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8" name="Google Shape;4588;p248"/>
                <p:cNvSpPr/>
                <p:nvPr/>
              </p:nvSpPr>
              <p:spPr>
                <a:xfrm>
                  <a:off x="1157530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9" name="Google Shape;4589;p248"/>
                <p:cNvSpPr/>
                <p:nvPr/>
              </p:nvSpPr>
              <p:spPr>
                <a:xfrm>
                  <a:off x="1499727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0" name="Google Shape;4590;p248"/>
                <p:cNvSpPr/>
                <p:nvPr/>
              </p:nvSpPr>
              <p:spPr>
                <a:xfrm>
                  <a:off x="1841924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1" name="Google Shape;4591;p248"/>
                <p:cNvSpPr/>
                <p:nvPr/>
              </p:nvSpPr>
              <p:spPr>
                <a:xfrm>
                  <a:off x="815333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2" name="Google Shape;4592;p248"/>
                <p:cNvSpPr/>
                <p:nvPr/>
              </p:nvSpPr>
              <p:spPr>
                <a:xfrm>
                  <a:off x="1157530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3" name="Google Shape;4593;p248"/>
                <p:cNvSpPr/>
                <p:nvPr/>
              </p:nvSpPr>
              <p:spPr>
                <a:xfrm>
                  <a:off x="1499727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4" name="Google Shape;4594;p248"/>
                <p:cNvSpPr/>
                <p:nvPr/>
              </p:nvSpPr>
              <p:spPr>
                <a:xfrm>
                  <a:off x="1841924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5" name="Google Shape;4595;p248"/>
                <p:cNvSpPr/>
                <p:nvPr/>
              </p:nvSpPr>
              <p:spPr>
                <a:xfrm>
                  <a:off x="815333" y="4342054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6" name="Google Shape;4596;p248"/>
                <p:cNvSpPr/>
                <p:nvPr/>
              </p:nvSpPr>
              <p:spPr>
                <a:xfrm>
                  <a:off x="1157530" y="4342054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7" name="Google Shape;4597;p248"/>
                <p:cNvSpPr/>
                <p:nvPr/>
              </p:nvSpPr>
              <p:spPr>
                <a:xfrm>
                  <a:off x="1499727" y="4342054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8" name="Google Shape;4598;p248"/>
                <p:cNvSpPr/>
                <p:nvPr/>
              </p:nvSpPr>
              <p:spPr>
                <a:xfrm>
                  <a:off x="1841924" y="4342054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9" name="Google Shape;4599;p248"/>
                <p:cNvSpPr/>
                <p:nvPr/>
              </p:nvSpPr>
              <p:spPr>
                <a:xfrm>
                  <a:off x="815333" y="4644672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0" name="Google Shape;4600;p248"/>
                <p:cNvSpPr/>
                <p:nvPr/>
              </p:nvSpPr>
              <p:spPr>
                <a:xfrm>
                  <a:off x="1157530" y="4644672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1" name="Google Shape;4601;p248"/>
                <p:cNvSpPr/>
                <p:nvPr/>
              </p:nvSpPr>
              <p:spPr>
                <a:xfrm>
                  <a:off x="1499727" y="4644672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2" name="Google Shape;4602;p248"/>
                <p:cNvSpPr/>
                <p:nvPr/>
              </p:nvSpPr>
              <p:spPr>
                <a:xfrm>
                  <a:off x="1841924" y="4644672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603" name="Google Shape;4603;p248"/>
            <p:cNvGrpSpPr/>
            <p:nvPr/>
          </p:nvGrpSpPr>
          <p:grpSpPr>
            <a:xfrm>
              <a:off x="1845280" y="2435620"/>
              <a:ext cx="1451400" cy="756250"/>
              <a:chOff x="1845280" y="2435620"/>
              <a:chExt cx="1451400" cy="756250"/>
            </a:xfrm>
          </p:grpSpPr>
          <p:sp>
            <p:nvSpPr>
              <p:cNvPr id="4604" name="Google Shape;4604;p248"/>
              <p:cNvSpPr txBox="1"/>
              <p:nvPr/>
            </p:nvSpPr>
            <p:spPr>
              <a:xfrm>
                <a:off x="1845280" y="2804570"/>
                <a:ext cx="14514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 defTabSz="1219170">
                  <a:lnSpc>
                    <a:spcPct val="90000"/>
                  </a:lnSpc>
                  <a:buClr>
                    <a:srgbClr val="105780"/>
                  </a:buClr>
                  <a:buSzPts val="788"/>
                </a:pPr>
                <a:r>
                  <a:rPr lang="en-US" sz="1051" kern="0">
                    <a:solidFill>
                      <a:srgbClr val="105780"/>
                    </a:solidFill>
                    <a:latin typeface="Arial"/>
                    <a:ea typeface="Arial"/>
                    <a:cs typeface="Arial"/>
                    <a:sym typeface="Arial"/>
                  </a:rPr>
                  <a:t>Customer</a:t>
                </a:r>
                <a:br>
                  <a:rPr lang="en-US" sz="1051" kern="0">
                    <a:solidFill>
                      <a:srgbClr val="105780"/>
                    </a:solidFill>
                    <a:latin typeface="Arial"/>
                    <a:cs typeface="Arial"/>
                    <a:sym typeface="Arial"/>
                  </a:rPr>
                </a:br>
                <a:r>
                  <a:rPr lang="en-US" sz="1051" kern="0">
                    <a:solidFill>
                      <a:srgbClr val="105780"/>
                    </a:solidFill>
                    <a:latin typeface="Arial"/>
                    <a:ea typeface="Arial"/>
                    <a:cs typeface="Arial"/>
                    <a:sym typeface="Arial"/>
                  </a:rPr>
                  <a:t>Reports</a:t>
                </a: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05" name="Google Shape;4605;p248"/>
              <p:cNvGrpSpPr/>
              <p:nvPr/>
            </p:nvGrpSpPr>
            <p:grpSpPr>
              <a:xfrm>
                <a:off x="2374727" y="2480462"/>
                <a:ext cx="372594" cy="376260"/>
                <a:chOff x="10382111" y="1261472"/>
                <a:chExt cx="1354886" cy="1368220"/>
              </a:xfrm>
            </p:grpSpPr>
            <p:grpSp>
              <p:nvGrpSpPr>
                <p:cNvPr id="4606" name="Google Shape;4606;p248"/>
                <p:cNvGrpSpPr/>
                <p:nvPr/>
              </p:nvGrpSpPr>
              <p:grpSpPr>
                <a:xfrm>
                  <a:off x="10382122" y="1261472"/>
                  <a:ext cx="1354875" cy="407100"/>
                  <a:chOff x="7582176" y="1067912"/>
                  <a:chExt cx="1354875" cy="407100"/>
                </a:xfrm>
              </p:grpSpPr>
              <p:sp>
                <p:nvSpPr>
                  <p:cNvPr id="4607" name="Google Shape;4607;p248"/>
                  <p:cNvSpPr/>
                  <p:nvPr/>
                </p:nvSpPr>
                <p:spPr>
                  <a:xfrm>
                    <a:off x="7582176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8" name="Google Shape;4608;p248"/>
                  <p:cNvSpPr/>
                  <p:nvPr/>
                </p:nvSpPr>
                <p:spPr>
                  <a:xfrm>
                    <a:off x="8056062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FFFFFF"/>
                      </a:buClr>
                      <a:buSzPts val="500"/>
                    </a:pPr>
                    <a:r>
                      <a:rPr lang="en-US" sz="667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y</a:t>
                    </a:r>
                    <a:endParaRPr sz="1067" kern="0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09" name="Google Shape;4609;p248"/>
                  <p:cNvSpPr/>
                  <p:nvPr/>
                </p:nvSpPr>
                <p:spPr>
                  <a:xfrm>
                    <a:off x="8529951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FFFFFF"/>
                      </a:buClr>
                      <a:buSzPts val="500"/>
                    </a:pPr>
                    <a:r>
                      <a:rPr lang="en-US" sz="667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y</a:t>
                    </a:r>
                    <a:endParaRPr sz="1067" kern="0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610" name="Google Shape;4610;p248"/>
                <p:cNvGrpSpPr/>
                <p:nvPr/>
              </p:nvGrpSpPr>
              <p:grpSpPr>
                <a:xfrm>
                  <a:off x="10382111" y="1742032"/>
                  <a:ext cx="1354872" cy="407100"/>
                  <a:chOff x="7582178" y="1067912"/>
                  <a:chExt cx="1354872" cy="407100"/>
                </a:xfrm>
              </p:grpSpPr>
              <p:sp>
                <p:nvSpPr>
                  <p:cNvPr id="4611" name="Google Shape;4611;p248"/>
                  <p:cNvSpPr/>
                  <p:nvPr/>
                </p:nvSpPr>
                <p:spPr>
                  <a:xfrm>
                    <a:off x="7582178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262626"/>
                      </a:buClr>
                      <a:buSzPts val="1013"/>
                    </a:pPr>
                    <a:endParaRPr sz="1351" kern="0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2" name="Google Shape;4612;p248"/>
                  <p:cNvSpPr/>
                  <p:nvPr/>
                </p:nvSpPr>
                <p:spPr>
                  <a:xfrm>
                    <a:off x="8056064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FFFFFF"/>
                      </a:buClr>
                      <a:buSzPts val="500"/>
                    </a:pPr>
                    <a:r>
                      <a:rPr lang="en-US" sz="667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y</a:t>
                    </a:r>
                    <a:endParaRPr sz="1067" kern="0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3" name="Google Shape;4613;p248"/>
                  <p:cNvSpPr/>
                  <p:nvPr/>
                </p:nvSpPr>
                <p:spPr>
                  <a:xfrm>
                    <a:off x="8529950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FFFFFF"/>
                      </a:buClr>
                      <a:buSzPts val="500"/>
                    </a:pPr>
                    <a:r>
                      <a:rPr lang="en-US" sz="667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y</a:t>
                    </a:r>
                    <a:endParaRPr sz="1067" kern="0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614" name="Google Shape;4614;p248"/>
                <p:cNvGrpSpPr/>
                <p:nvPr/>
              </p:nvGrpSpPr>
              <p:grpSpPr>
                <a:xfrm>
                  <a:off x="10382111" y="2222592"/>
                  <a:ext cx="1354872" cy="407100"/>
                  <a:chOff x="7582178" y="1067912"/>
                  <a:chExt cx="1354872" cy="407100"/>
                </a:xfrm>
              </p:grpSpPr>
              <p:sp>
                <p:nvSpPr>
                  <p:cNvPr id="4615" name="Google Shape;4615;p248"/>
                  <p:cNvSpPr/>
                  <p:nvPr/>
                </p:nvSpPr>
                <p:spPr>
                  <a:xfrm>
                    <a:off x="7582178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FFFFFF"/>
                      </a:buClr>
                      <a:buSzPts val="500"/>
                    </a:pPr>
                    <a:r>
                      <a:rPr lang="en-US" sz="667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y</a:t>
                    </a:r>
                    <a:endParaRPr sz="1067" kern="0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6" name="Google Shape;4616;p248"/>
                  <p:cNvSpPr/>
                  <p:nvPr/>
                </p:nvSpPr>
                <p:spPr>
                  <a:xfrm>
                    <a:off x="8056064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FFFFFF"/>
                      </a:buClr>
                      <a:buSzPts val="500"/>
                    </a:pPr>
                    <a:r>
                      <a:rPr lang="en-US" sz="667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y</a:t>
                    </a:r>
                    <a:endParaRPr sz="1067" kern="0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17" name="Google Shape;4617;p248"/>
                  <p:cNvSpPr/>
                  <p:nvPr/>
                </p:nvSpPr>
                <p:spPr>
                  <a:xfrm>
                    <a:off x="8529950" y="1067912"/>
                    <a:ext cx="407100" cy="4071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 defTabSz="1219170">
                      <a:buClr>
                        <a:srgbClr val="FFFFFF"/>
                      </a:buClr>
                      <a:buSzPts val="500"/>
                    </a:pPr>
                    <a:r>
                      <a:rPr lang="en-US" sz="667" kern="0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y</a:t>
                    </a:r>
                    <a:endParaRPr sz="1067" kern="0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618" name="Google Shape;4618;p248"/>
              <p:cNvSpPr/>
              <p:nvPr/>
            </p:nvSpPr>
            <p:spPr>
              <a:xfrm>
                <a:off x="2207223" y="2435620"/>
                <a:ext cx="309300" cy="3093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67" tIns="60933" rIns="0" bIns="60933" anchor="ctr" anchorCtr="0">
                <a:noAutofit/>
              </a:bodyPr>
              <a:lstStyle/>
              <a:p>
                <a:pPr algn="ctr" defTabSz="1219170">
                  <a:buClr>
                    <a:srgbClr val="FFFFFF"/>
                  </a:buClr>
                  <a:buSzPts val="800"/>
                </a:pPr>
                <a:r>
                  <a:rPr lang="en-US" sz="1067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XL</a:t>
                </a:r>
                <a:endParaRPr sz="1067"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619" name="Google Shape;4619;p248"/>
            <p:cNvCxnSpPr>
              <a:endCxn id="4583" idx="0"/>
            </p:cNvCxnSpPr>
            <p:nvPr/>
          </p:nvCxnSpPr>
          <p:spPr>
            <a:xfrm flipH="1">
              <a:off x="1465797" y="3251543"/>
              <a:ext cx="1068300" cy="403500"/>
            </a:xfrm>
            <a:prstGeom prst="straightConnector1">
              <a:avLst/>
            </a:prstGeom>
            <a:noFill/>
            <a:ln w="19050" cap="sq" cmpd="sng">
              <a:solidFill>
                <a:srgbClr val="7F7F7F">
                  <a:alpha val="4941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4620" name="Google Shape;4620;p248"/>
          <p:cNvSpPr txBox="1">
            <a:spLocks noGrp="1"/>
          </p:cNvSpPr>
          <p:nvPr>
            <p:ph type="body" idx="1"/>
          </p:nvPr>
        </p:nvSpPr>
        <p:spPr>
          <a:xfrm>
            <a:off x="369571" y="296883"/>
            <a:ext cx="114528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SNOWFLAKE ARCHITECTURE</a:t>
            </a:r>
            <a:endParaRPr/>
          </a:p>
        </p:txBody>
      </p:sp>
      <p:sp>
        <p:nvSpPr>
          <p:cNvPr id="4621" name="Google Shape;4621;p248"/>
          <p:cNvSpPr txBox="1">
            <a:spLocks noGrp="1"/>
          </p:cNvSpPr>
          <p:nvPr>
            <p:ph type="sldNum" idx="12"/>
          </p:nvPr>
        </p:nvSpPr>
        <p:spPr>
          <a:xfrm>
            <a:off x="11374396" y="6463403"/>
            <a:ext cx="512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defTabSz="1219170"/>
            <a:fld id="{00000000-1234-1234-1234-123412341234}" type="slidenum">
              <a:rPr lang="en-US" kern="0"/>
              <a:pPr defTabSz="1219170"/>
              <a:t>12</a:t>
            </a:fld>
            <a:endParaRPr kern="0"/>
          </a:p>
        </p:txBody>
      </p:sp>
      <p:sp>
        <p:nvSpPr>
          <p:cNvPr id="4622" name="Google Shape;4622;p248"/>
          <p:cNvSpPr/>
          <p:nvPr/>
        </p:nvSpPr>
        <p:spPr>
          <a:xfrm>
            <a:off x="5948227" y="2387855"/>
            <a:ext cx="5541200" cy="1225600"/>
          </a:xfrm>
          <a:prstGeom prst="roundRect">
            <a:avLst>
              <a:gd name="adj" fmla="val 10606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3" name="Google Shape;4623;p248"/>
          <p:cNvSpPr txBox="1"/>
          <p:nvPr/>
        </p:nvSpPr>
        <p:spPr>
          <a:xfrm>
            <a:off x="4828089" y="2788723"/>
            <a:ext cx="1111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11577F"/>
              </a:buClr>
              <a:buSzPts val="900"/>
            </a:pPr>
            <a: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b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4" name="Google Shape;4624;p248"/>
          <p:cNvSpPr/>
          <p:nvPr/>
        </p:nvSpPr>
        <p:spPr>
          <a:xfrm>
            <a:off x="6150472" y="3183968"/>
            <a:ext cx="978800" cy="1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5" name="Google Shape;4625;p248"/>
          <p:cNvSpPr/>
          <p:nvPr/>
        </p:nvSpPr>
        <p:spPr>
          <a:xfrm>
            <a:off x="7538127" y="3183925"/>
            <a:ext cx="943600" cy="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b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 sz="1051" kern="0">
              <a:solidFill>
                <a:srgbClr val="1157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6" name="Google Shape;4626;p248"/>
          <p:cNvSpPr/>
          <p:nvPr/>
        </p:nvSpPr>
        <p:spPr>
          <a:xfrm>
            <a:off x="8970232" y="3183925"/>
            <a:ext cx="832400" cy="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Warehouse</a:t>
            </a:r>
            <a:b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 sz="1051" kern="0">
              <a:solidFill>
                <a:srgbClr val="1157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7" name="Google Shape;4627;p248"/>
          <p:cNvSpPr/>
          <p:nvPr/>
        </p:nvSpPr>
        <p:spPr>
          <a:xfrm>
            <a:off x="10465836" y="3183968"/>
            <a:ext cx="581600" cy="1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28" name="Google Shape;4628;p248"/>
          <p:cNvCxnSpPr/>
          <p:nvPr/>
        </p:nvCxnSpPr>
        <p:spPr>
          <a:xfrm>
            <a:off x="5961067" y="2870267"/>
            <a:ext cx="5508000" cy="0"/>
          </a:xfrm>
          <a:prstGeom prst="straightConnector1">
            <a:avLst/>
          </a:prstGeom>
          <a:noFill/>
          <a:ln w="19050" cap="flat" cmpd="sng">
            <a:solidFill>
              <a:srgbClr val="29B5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29" name="Google Shape;4629;p248"/>
          <p:cNvSpPr txBox="1"/>
          <p:nvPr/>
        </p:nvSpPr>
        <p:spPr>
          <a:xfrm>
            <a:off x="1689211" y="5612933"/>
            <a:ext cx="18464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11577F"/>
              </a:buClr>
              <a:buSzPts val="900"/>
            </a:pPr>
            <a: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b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29B5E8"/>
                </a:solidFill>
                <a:latin typeface="Arial"/>
                <a:ea typeface="Arial"/>
                <a:cs typeface="Arial"/>
                <a:sym typeface="Arial"/>
              </a:rPr>
              <a:t>S3 / Azure Blob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0" name="Google Shape;4630;p248"/>
          <p:cNvSpPr/>
          <p:nvPr/>
        </p:nvSpPr>
        <p:spPr>
          <a:xfrm rot="6390">
            <a:off x="6526601" y="2859285"/>
            <a:ext cx="215200" cy="2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1" name="Google Shape;4631;p248"/>
          <p:cNvSpPr/>
          <p:nvPr/>
        </p:nvSpPr>
        <p:spPr>
          <a:xfrm rot="6390">
            <a:off x="7904551" y="2859285"/>
            <a:ext cx="215200" cy="2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2" name="Google Shape;4632;p248"/>
          <p:cNvSpPr/>
          <p:nvPr/>
        </p:nvSpPr>
        <p:spPr>
          <a:xfrm rot="6390">
            <a:off x="9282501" y="2859285"/>
            <a:ext cx="215200" cy="2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3" name="Google Shape;4633;p248"/>
          <p:cNvSpPr/>
          <p:nvPr/>
        </p:nvSpPr>
        <p:spPr>
          <a:xfrm rot="6390">
            <a:off x="10654101" y="2859285"/>
            <a:ext cx="215200" cy="2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4" name="Google Shape;4634;p248"/>
          <p:cNvGrpSpPr/>
          <p:nvPr/>
        </p:nvGrpSpPr>
        <p:grpSpPr>
          <a:xfrm>
            <a:off x="7807865" y="3783108"/>
            <a:ext cx="809400" cy="731397"/>
            <a:chOff x="9533123" y="3625068"/>
            <a:chExt cx="809400" cy="731398"/>
          </a:xfrm>
        </p:grpSpPr>
        <p:sp>
          <p:nvSpPr>
            <p:cNvPr id="4635" name="Google Shape;4635;p248"/>
            <p:cNvSpPr txBox="1"/>
            <p:nvPr/>
          </p:nvSpPr>
          <p:spPr>
            <a:xfrm>
              <a:off x="9533123" y="4150366"/>
              <a:ext cx="8094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105780"/>
                </a:buClr>
                <a:buSzPts val="600"/>
              </a:pPr>
              <a:r>
                <a:rPr lang="en-US" sz="800" kern="0">
                  <a:solidFill>
                    <a:srgbClr val="105780"/>
                  </a:solidFill>
                  <a:latin typeface="Arial"/>
                  <a:ea typeface="Arial"/>
                  <a:cs typeface="Arial"/>
                  <a:sym typeface="Arial"/>
                </a:rPr>
                <a:t>Metadata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6" name="Google Shape;4636;p248"/>
            <p:cNvGrpSpPr/>
            <p:nvPr/>
          </p:nvGrpSpPr>
          <p:grpSpPr>
            <a:xfrm>
              <a:off x="9672569" y="3625068"/>
              <a:ext cx="530626" cy="413531"/>
              <a:chOff x="9700421" y="3386053"/>
              <a:chExt cx="530626" cy="413531"/>
            </a:xfrm>
          </p:grpSpPr>
          <p:grpSp>
            <p:nvGrpSpPr>
              <p:cNvPr id="4637" name="Google Shape;4637;p248"/>
              <p:cNvGrpSpPr/>
              <p:nvPr/>
            </p:nvGrpSpPr>
            <p:grpSpPr>
              <a:xfrm>
                <a:off x="9700421" y="3386053"/>
                <a:ext cx="530626" cy="413531"/>
                <a:chOff x="9652796" y="3352801"/>
                <a:chExt cx="530626" cy="463548"/>
              </a:xfrm>
            </p:grpSpPr>
            <p:sp>
              <p:nvSpPr>
                <p:cNvPr id="4638" name="Google Shape;4638;p248"/>
                <p:cNvSpPr/>
                <p:nvPr/>
              </p:nvSpPr>
              <p:spPr>
                <a:xfrm>
                  <a:off x="9652796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39" name="Google Shape;4639;p248"/>
                <p:cNvSpPr/>
                <p:nvPr/>
              </p:nvSpPr>
              <p:spPr>
                <a:xfrm flipH="1">
                  <a:off x="10093328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40" name="Google Shape;4640;p248"/>
              <p:cNvGrpSpPr/>
              <p:nvPr/>
            </p:nvGrpSpPr>
            <p:grpSpPr>
              <a:xfrm>
                <a:off x="9817894" y="3562350"/>
                <a:ext cx="297525" cy="59400"/>
                <a:chOff x="9822656" y="3562350"/>
                <a:chExt cx="297525" cy="59400"/>
              </a:xfrm>
            </p:grpSpPr>
            <p:sp>
              <p:nvSpPr>
                <p:cNvPr id="4641" name="Google Shape;4641;p248"/>
                <p:cNvSpPr/>
                <p:nvPr/>
              </p:nvSpPr>
              <p:spPr>
                <a:xfrm>
                  <a:off x="9822656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2" name="Google Shape;4642;p248"/>
                <p:cNvSpPr/>
                <p:nvPr/>
              </p:nvSpPr>
              <p:spPr>
                <a:xfrm>
                  <a:off x="9941718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3" name="Google Shape;4643;p248"/>
                <p:cNvSpPr/>
                <p:nvPr/>
              </p:nvSpPr>
              <p:spPr>
                <a:xfrm>
                  <a:off x="10060781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644" name="Google Shape;4644;p248"/>
          <p:cNvGrpSpPr/>
          <p:nvPr/>
        </p:nvGrpSpPr>
        <p:grpSpPr>
          <a:xfrm>
            <a:off x="8597551" y="3783108"/>
            <a:ext cx="809400" cy="731397"/>
            <a:chOff x="9533123" y="3625068"/>
            <a:chExt cx="809400" cy="731398"/>
          </a:xfrm>
        </p:grpSpPr>
        <p:sp>
          <p:nvSpPr>
            <p:cNvPr id="4645" name="Google Shape;4645;p248"/>
            <p:cNvSpPr txBox="1"/>
            <p:nvPr/>
          </p:nvSpPr>
          <p:spPr>
            <a:xfrm>
              <a:off x="9533123" y="4150366"/>
              <a:ext cx="8094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105780"/>
                </a:buClr>
                <a:buSzPts val="600"/>
              </a:pPr>
              <a:r>
                <a:rPr lang="en-US" sz="800" kern="0">
                  <a:solidFill>
                    <a:srgbClr val="105780"/>
                  </a:solidFill>
                  <a:latin typeface="Arial"/>
                  <a:ea typeface="Arial"/>
                  <a:cs typeface="Arial"/>
                  <a:sym typeface="Arial"/>
                </a:rPr>
                <a:t>Metadata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6" name="Google Shape;4646;p248"/>
            <p:cNvGrpSpPr/>
            <p:nvPr/>
          </p:nvGrpSpPr>
          <p:grpSpPr>
            <a:xfrm>
              <a:off x="9672569" y="3625068"/>
              <a:ext cx="530626" cy="413531"/>
              <a:chOff x="9700421" y="3386053"/>
              <a:chExt cx="530626" cy="413531"/>
            </a:xfrm>
          </p:grpSpPr>
          <p:grpSp>
            <p:nvGrpSpPr>
              <p:cNvPr id="4647" name="Google Shape;4647;p248"/>
              <p:cNvGrpSpPr/>
              <p:nvPr/>
            </p:nvGrpSpPr>
            <p:grpSpPr>
              <a:xfrm>
                <a:off x="9700421" y="3386053"/>
                <a:ext cx="530626" cy="413531"/>
                <a:chOff x="9652796" y="3352801"/>
                <a:chExt cx="530626" cy="463548"/>
              </a:xfrm>
            </p:grpSpPr>
            <p:sp>
              <p:nvSpPr>
                <p:cNvPr id="4648" name="Google Shape;4648;p248"/>
                <p:cNvSpPr/>
                <p:nvPr/>
              </p:nvSpPr>
              <p:spPr>
                <a:xfrm>
                  <a:off x="9652796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9" name="Google Shape;4649;p248"/>
                <p:cNvSpPr/>
                <p:nvPr/>
              </p:nvSpPr>
              <p:spPr>
                <a:xfrm flipH="1">
                  <a:off x="10093328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50" name="Google Shape;4650;p248"/>
              <p:cNvGrpSpPr/>
              <p:nvPr/>
            </p:nvGrpSpPr>
            <p:grpSpPr>
              <a:xfrm>
                <a:off x="9817894" y="3562350"/>
                <a:ext cx="297525" cy="59400"/>
                <a:chOff x="9822656" y="3562350"/>
                <a:chExt cx="297525" cy="59400"/>
              </a:xfrm>
            </p:grpSpPr>
            <p:sp>
              <p:nvSpPr>
                <p:cNvPr id="4651" name="Google Shape;4651;p248"/>
                <p:cNvSpPr/>
                <p:nvPr/>
              </p:nvSpPr>
              <p:spPr>
                <a:xfrm>
                  <a:off x="9822656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2" name="Google Shape;4652;p248"/>
                <p:cNvSpPr/>
                <p:nvPr/>
              </p:nvSpPr>
              <p:spPr>
                <a:xfrm>
                  <a:off x="9941718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3" name="Google Shape;4653;p248"/>
                <p:cNvSpPr/>
                <p:nvPr/>
              </p:nvSpPr>
              <p:spPr>
                <a:xfrm>
                  <a:off x="10060781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654" name="Google Shape;4654;p248"/>
          <p:cNvGrpSpPr/>
          <p:nvPr/>
        </p:nvGrpSpPr>
        <p:grpSpPr>
          <a:xfrm>
            <a:off x="9387237" y="3783108"/>
            <a:ext cx="809400" cy="731397"/>
            <a:chOff x="9533123" y="3625068"/>
            <a:chExt cx="809400" cy="731398"/>
          </a:xfrm>
        </p:grpSpPr>
        <p:sp>
          <p:nvSpPr>
            <p:cNvPr id="4655" name="Google Shape;4655;p248"/>
            <p:cNvSpPr txBox="1"/>
            <p:nvPr/>
          </p:nvSpPr>
          <p:spPr>
            <a:xfrm>
              <a:off x="9533123" y="4150366"/>
              <a:ext cx="8094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105780"/>
                </a:buClr>
                <a:buSzPts val="600"/>
              </a:pPr>
              <a:r>
                <a:rPr lang="en-US" sz="800" kern="0">
                  <a:solidFill>
                    <a:srgbClr val="105780"/>
                  </a:solidFill>
                  <a:latin typeface="Arial"/>
                  <a:ea typeface="Arial"/>
                  <a:cs typeface="Arial"/>
                  <a:sym typeface="Arial"/>
                </a:rPr>
                <a:t>Metadata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56" name="Google Shape;4656;p248"/>
            <p:cNvGrpSpPr/>
            <p:nvPr/>
          </p:nvGrpSpPr>
          <p:grpSpPr>
            <a:xfrm>
              <a:off x="9672569" y="3625068"/>
              <a:ext cx="530626" cy="413531"/>
              <a:chOff x="9700421" y="3386053"/>
              <a:chExt cx="530626" cy="413531"/>
            </a:xfrm>
          </p:grpSpPr>
          <p:grpSp>
            <p:nvGrpSpPr>
              <p:cNvPr id="4657" name="Google Shape;4657;p248"/>
              <p:cNvGrpSpPr/>
              <p:nvPr/>
            </p:nvGrpSpPr>
            <p:grpSpPr>
              <a:xfrm>
                <a:off x="9700421" y="3386053"/>
                <a:ext cx="530626" cy="413531"/>
                <a:chOff x="9652796" y="3352801"/>
                <a:chExt cx="530626" cy="463548"/>
              </a:xfrm>
            </p:grpSpPr>
            <p:sp>
              <p:nvSpPr>
                <p:cNvPr id="4658" name="Google Shape;4658;p248"/>
                <p:cNvSpPr/>
                <p:nvPr/>
              </p:nvSpPr>
              <p:spPr>
                <a:xfrm>
                  <a:off x="9652796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9" name="Google Shape;4659;p248"/>
                <p:cNvSpPr/>
                <p:nvPr/>
              </p:nvSpPr>
              <p:spPr>
                <a:xfrm flipH="1">
                  <a:off x="10093328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60" name="Google Shape;4660;p248"/>
              <p:cNvGrpSpPr/>
              <p:nvPr/>
            </p:nvGrpSpPr>
            <p:grpSpPr>
              <a:xfrm>
                <a:off x="9817894" y="3562350"/>
                <a:ext cx="297525" cy="59400"/>
                <a:chOff x="9822656" y="3562350"/>
                <a:chExt cx="297525" cy="59400"/>
              </a:xfrm>
            </p:grpSpPr>
            <p:sp>
              <p:nvSpPr>
                <p:cNvPr id="4661" name="Google Shape;4661;p248"/>
                <p:cNvSpPr/>
                <p:nvPr/>
              </p:nvSpPr>
              <p:spPr>
                <a:xfrm>
                  <a:off x="9822656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2" name="Google Shape;4662;p248"/>
                <p:cNvSpPr/>
                <p:nvPr/>
              </p:nvSpPr>
              <p:spPr>
                <a:xfrm>
                  <a:off x="9941718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3" name="Google Shape;4663;p248"/>
                <p:cNvSpPr/>
                <p:nvPr/>
              </p:nvSpPr>
              <p:spPr>
                <a:xfrm>
                  <a:off x="10060781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664" name="Google Shape;4664;p248"/>
          <p:cNvSpPr/>
          <p:nvPr/>
        </p:nvSpPr>
        <p:spPr>
          <a:xfrm>
            <a:off x="3387768" y="1377795"/>
            <a:ext cx="5541200" cy="774000"/>
          </a:xfrm>
          <a:prstGeom prst="roundRect">
            <a:avLst>
              <a:gd name="adj" fmla="val 10606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5" name="Google Shape;4665;p248"/>
          <p:cNvSpPr txBox="1"/>
          <p:nvPr/>
        </p:nvSpPr>
        <p:spPr>
          <a:xfrm>
            <a:off x="2113476" y="1589261"/>
            <a:ext cx="1111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11577F"/>
              </a:buClr>
              <a:buSzPts val="900"/>
            </a:pPr>
            <a: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6" name="Google Shape;4666;p248"/>
          <p:cNvSpPr txBox="1"/>
          <p:nvPr/>
        </p:nvSpPr>
        <p:spPr>
          <a:xfrm>
            <a:off x="6852504" y="1897216"/>
            <a:ext cx="699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105780"/>
              </a:buClr>
              <a:buSzPts val="788"/>
            </a:pPr>
            <a:r>
              <a:rPr lang="en-US" sz="1051" kern="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Web UI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7" name="Google Shape;4667;p248"/>
          <p:cNvSpPr txBox="1"/>
          <p:nvPr/>
        </p:nvSpPr>
        <p:spPr>
          <a:xfrm>
            <a:off x="4626733" y="1901352"/>
            <a:ext cx="1037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105780"/>
              </a:buClr>
              <a:buSzPts val="788"/>
            </a:pPr>
            <a:r>
              <a:rPr lang="en-US" sz="1051" kern="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ODBC Driver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8" name="Google Shape;4668;p248"/>
          <p:cNvSpPr txBox="1"/>
          <p:nvPr/>
        </p:nvSpPr>
        <p:spPr>
          <a:xfrm>
            <a:off x="5745887" y="1899484"/>
            <a:ext cx="10008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105780"/>
              </a:buClr>
              <a:buSzPts val="788"/>
            </a:pPr>
            <a:r>
              <a:rPr lang="en-US" sz="1051" kern="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JDBC Driver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9" name="Google Shape;4669;p248" descr="java.png"/>
          <p:cNvPicPr preferRelativeResize="0"/>
          <p:nvPr/>
        </p:nvPicPr>
        <p:blipFill rotWithShape="1">
          <a:blip r:embed="rId3">
            <a:alphaModFix/>
          </a:blip>
          <a:srcRect b="29393"/>
          <a:stretch/>
        </p:blipFill>
        <p:spPr>
          <a:xfrm>
            <a:off x="6027419" y="1552291"/>
            <a:ext cx="384376" cy="37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0" name="Google Shape;4670;p248" descr="1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5456" y="1642437"/>
            <a:ext cx="311149" cy="28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1" name="Google Shape;4671;p248" descr="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4765" y="1632757"/>
            <a:ext cx="557971" cy="2786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2" name="Google Shape;4672;p248"/>
          <p:cNvGrpSpPr/>
          <p:nvPr/>
        </p:nvGrpSpPr>
        <p:grpSpPr>
          <a:xfrm>
            <a:off x="4936857" y="1485551"/>
            <a:ext cx="351019" cy="389173"/>
            <a:chOff x="5305421" y="1124622"/>
            <a:chExt cx="514892" cy="570858"/>
          </a:xfrm>
        </p:grpSpPr>
        <p:sp>
          <p:nvSpPr>
            <p:cNvPr id="4673" name="Google Shape;4673;p248"/>
            <p:cNvSpPr/>
            <p:nvPr/>
          </p:nvSpPr>
          <p:spPr>
            <a:xfrm>
              <a:off x="5305421" y="1234690"/>
              <a:ext cx="514892" cy="460790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17" y="68"/>
                    <a:pt x="38" y="68"/>
                  </a:cubicBezTo>
                  <a:cubicBezTo>
                    <a:pt x="59" y="68"/>
                    <a:pt x="76" y="61"/>
                    <a:pt x="76" y="5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4" name="Google Shape;4674;p248"/>
            <p:cNvSpPr/>
            <p:nvPr/>
          </p:nvSpPr>
          <p:spPr>
            <a:xfrm>
              <a:off x="5305421" y="1342892"/>
              <a:ext cx="514892" cy="108202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5" name="Google Shape;4675;p248"/>
            <p:cNvSpPr/>
            <p:nvPr/>
          </p:nvSpPr>
          <p:spPr>
            <a:xfrm>
              <a:off x="5305421" y="1464153"/>
              <a:ext cx="514892" cy="110067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676" name="Google Shape;4676;p248"/>
            <p:cNvSpPr/>
            <p:nvPr/>
          </p:nvSpPr>
          <p:spPr>
            <a:xfrm>
              <a:off x="5305421" y="1124622"/>
              <a:ext cx="514800" cy="218400"/>
            </a:xfrm>
            <a:prstGeom prst="ellipse">
              <a:avLst/>
            </a:pr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4677" name="Google Shape;4677;p248"/>
          <p:cNvPicPr preferRelativeResize="0"/>
          <p:nvPr/>
        </p:nvPicPr>
        <p:blipFill rotWithShape="1">
          <a:blip r:embed="rId6">
            <a:alphaModFix/>
          </a:blip>
          <a:srcRect b="29542"/>
          <a:stretch/>
        </p:blipFill>
        <p:spPr>
          <a:xfrm>
            <a:off x="5883685" y="1468529"/>
            <a:ext cx="659281" cy="46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8" name="Google Shape;4678;p248"/>
          <p:cNvGrpSpPr/>
          <p:nvPr/>
        </p:nvGrpSpPr>
        <p:grpSpPr>
          <a:xfrm>
            <a:off x="6962745" y="1488262"/>
            <a:ext cx="412803" cy="397807"/>
            <a:chOff x="4581517" y="2421731"/>
            <a:chExt cx="566725" cy="546137"/>
          </a:xfrm>
        </p:grpSpPr>
        <p:grpSp>
          <p:nvGrpSpPr>
            <p:cNvPr id="4679" name="Google Shape;4679;p248"/>
            <p:cNvGrpSpPr/>
            <p:nvPr/>
          </p:nvGrpSpPr>
          <p:grpSpPr>
            <a:xfrm>
              <a:off x="4700176" y="2524297"/>
              <a:ext cx="332277" cy="196512"/>
              <a:chOff x="6453188" y="2598738"/>
              <a:chExt cx="392113" cy="231900"/>
            </a:xfrm>
          </p:grpSpPr>
          <p:sp>
            <p:nvSpPr>
              <p:cNvPr id="4680" name="Google Shape;4680;p248"/>
              <p:cNvSpPr/>
              <p:nvPr/>
            </p:nvSpPr>
            <p:spPr>
              <a:xfrm>
                <a:off x="6523038" y="2690813"/>
                <a:ext cx="68400" cy="139800"/>
              </a:xfrm>
              <a:prstGeom prst="rect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81" name="Google Shape;4681;p248"/>
              <p:cNvSpPr/>
              <p:nvPr/>
            </p:nvSpPr>
            <p:spPr>
              <a:xfrm>
                <a:off x="6637338" y="2736851"/>
                <a:ext cx="69900" cy="93600"/>
              </a:xfrm>
              <a:prstGeom prst="rect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82" name="Google Shape;4682;p248"/>
              <p:cNvSpPr/>
              <p:nvPr/>
            </p:nvSpPr>
            <p:spPr>
              <a:xfrm>
                <a:off x="6753226" y="2598738"/>
                <a:ext cx="69900" cy="231900"/>
              </a:xfrm>
              <a:prstGeom prst="rect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83" name="Google Shape;4683;p248"/>
              <p:cNvSpPr/>
              <p:nvPr/>
            </p:nvSpPr>
            <p:spPr>
              <a:xfrm>
                <a:off x="6453188" y="2598738"/>
                <a:ext cx="392113" cy="2317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247" y="146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4684" name="Google Shape;4684;p248"/>
            <p:cNvGrpSpPr/>
            <p:nvPr/>
          </p:nvGrpSpPr>
          <p:grpSpPr>
            <a:xfrm>
              <a:off x="4581517" y="2421731"/>
              <a:ext cx="566725" cy="546137"/>
              <a:chOff x="3882" y="3344"/>
              <a:chExt cx="1836" cy="1770"/>
            </a:xfrm>
          </p:grpSpPr>
          <p:sp>
            <p:nvSpPr>
              <p:cNvPr id="4685" name="Google Shape;4685;p248"/>
              <p:cNvSpPr/>
              <p:nvPr/>
            </p:nvSpPr>
            <p:spPr>
              <a:xfrm>
                <a:off x="3889" y="3344"/>
                <a:ext cx="1829" cy="146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25" extrusionOk="0">
                    <a:moveTo>
                      <a:pt x="945" y="825"/>
                    </a:moveTo>
                    <a:cubicBezTo>
                      <a:pt x="90" y="825"/>
                      <a:pt x="90" y="825"/>
                      <a:pt x="90" y="825"/>
                    </a:cubicBezTo>
                    <a:cubicBezTo>
                      <a:pt x="40" y="825"/>
                      <a:pt x="0" y="785"/>
                      <a:pt x="0" y="735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40"/>
                      <a:pt x="40" y="0"/>
                      <a:pt x="90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490" y="0"/>
                      <a:pt x="490" y="0"/>
                      <a:pt x="490" y="0"/>
                    </a:cubicBezTo>
                    <a:cubicBezTo>
                      <a:pt x="855" y="0"/>
                      <a:pt x="855" y="0"/>
                      <a:pt x="855" y="0"/>
                    </a:cubicBezTo>
                    <a:cubicBezTo>
                      <a:pt x="945" y="0"/>
                      <a:pt x="945" y="0"/>
                      <a:pt x="945" y="0"/>
                    </a:cubicBezTo>
                    <a:cubicBezTo>
                      <a:pt x="995" y="0"/>
                      <a:pt x="1035" y="40"/>
                      <a:pt x="1035" y="90"/>
                    </a:cubicBezTo>
                    <a:cubicBezTo>
                      <a:pt x="1035" y="735"/>
                      <a:pt x="1035" y="735"/>
                      <a:pt x="1035" y="735"/>
                    </a:cubicBezTo>
                    <a:cubicBezTo>
                      <a:pt x="1035" y="785"/>
                      <a:pt x="995" y="825"/>
                      <a:pt x="945" y="82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86" name="Google Shape;4686;p248"/>
              <p:cNvCxnSpPr/>
              <p:nvPr/>
            </p:nvCxnSpPr>
            <p:spPr>
              <a:xfrm>
                <a:off x="3882" y="4525"/>
                <a:ext cx="1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87" name="Google Shape;4687;p248"/>
              <p:cNvCxnSpPr/>
              <p:nvPr/>
            </p:nvCxnSpPr>
            <p:spPr>
              <a:xfrm>
                <a:off x="4804" y="4814"/>
                <a:ext cx="0" cy="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688" name="Google Shape;4688;p248"/>
              <p:cNvCxnSpPr/>
              <p:nvPr/>
            </p:nvCxnSpPr>
            <p:spPr>
              <a:xfrm>
                <a:off x="4219" y="5030"/>
                <a:ext cx="1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4689" name="Google Shape;4689;p248"/>
          <p:cNvSpPr/>
          <p:nvPr/>
        </p:nvSpPr>
        <p:spPr>
          <a:xfrm>
            <a:off x="7908609" y="2446470"/>
            <a:ext cx="1620353" cy="368777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0" name="Google Shape;4690;p248"/>
          <p:cNvSpPr txBox="1"/>
          <p:nvPr/>
        </p:nvSpPr>
        <p:spPr>
          <a:xfrm>
            <a:off x="7419320" y="4537531"/>
            <a:ext cx="1613600" cy="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b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1" name="Google Shape;4691;p248"/>
          <p:cNvSpPr txBox="1"/>
          <p:nvPr/>
        </p:nvSpPr>
        <p:spPr>
          <a:xfrm>
            <a:off x="8539476" y="4537531"/>
            <a:ext cx="974400" cy="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Enterprise</a:t>
            </a:r>
            <a:b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2" name="Google Shape;4692;p248"/>
          <p:cNvSpPr txBox="1"/>
          <p:nvPr/>
        </p:nvSpPr>
        <p:spPr>
          <a:xfrm>
            <a:off x="9460801" y="4537531"/>
            <a:ext cx="720000" cy="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b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3" name="Google Shape;4693;p248"/>
          <p:cNvSpPr txBox="1"/>
          <p:nvPr/>
        </p:nvSpPr>
        <p:spPr>
          <a:xfrm>
            <a:off x="618000" y="1936000"/>
            <a:ext cx="14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9F36"/>
                </a:solidFill>
                <a:latin typeface="Arial"/>
                <a:cs typeface="Arial"/>
                <a:sym typeface="Arial"/>
              </a:rPr>
              <a:t>VPC / VNET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FF9F36"/>
              </a:buClr>
              <a:buSzPts val="1050"/>
            </a:pPr>
            <a:endParaRPr sz="1400" b="1" kern="0">
              <a:solidFill>
                <a:srgbClr val="FF9F3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94" name="Google Shape;4694;p248"/>
          <p:cNvSpPr txBox="1"/>
          <p:nvPr/>
        </p:nvSpPr>
        <p:spPr>
          <a:xfrm>
            <a:off x="7001319" y="4003483"/>
            <a:ext cx="536800" cy="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262626"/>
              </a:buClr>
              <a:buSzPts val="825"/>
            </a:pPr>
            <a:r>
              <a:rPr lang="en-US" sz="11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DDL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5" name="Google Shape;4695;p248"/>
          <p:cNvSpPr txBox="1"/>
          <p:nvPr/>
        </p:nvSpPr>
        <p:spPr>
          <a:xfrm>
            <a:off x="640641" y="2549355"/>
            <a:ext cx="1249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11577F"/>
              </a:buClr>
              <a:buSzPts val="900"/>
            </a:pPr>
            <a: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Compute</a:t>
            </a:r>
            <a:b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29B5E8"/>
                </a:solidFill>
                <a:latin typeface="Arial"/>
                <a:ea typeface="Arial"/>
                <a:cs typeface="Arial"/>
                <a:sym typeface="Arial"/>
              </a:rPr>
              <a:t>EC2 / VM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6" name="Google Shape;4696;p248"/>
          <p:cNvSpPr/>
          <p:nvPr/>
        </p:nvSpPr>
        <p:spPr>
          <a:xfrm>
            <a:off x="6697193" y="3610747"/>
            <a:ext cx="1084667" cy="375955"/>
          </a:xfrm>
          <a:custGeom>
            <a:avLst/>
            <a:gdLst/>
            <a:ahLst/>
            <a:cxnLst/>
            <a:rect l="l" t="t" r="r" b="b"/>
            <a:pathLst>
              <a:path w="1084667" h="309004" extrusionOk="0">
                <a:moveTo>
                  <a:pt x="0" y="0"/>
                </a:moveTo>
                <a:lnTo>
                  <a:pt x="0" y="309004"/>
                </a:lnTo>
                <a:lnTo>
                  <a:pt x="1084667" y="309004"/>
                </a:lnTo>
              </a:path>
            </a:pathLst>
          </a:custGeom>
          <a:noFill/>
          <a:ln w="19050" cap="sq" cmpd="sng">
            <a:solidFill>
              <a:srgbClr val="7F7F7F">
                <a:alpha val="4941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7" name="Google Shape;4697;p248"/>
          <p:cNvSpPr/>
          <p:nvPr/>
        </p:nvSpPr>
        <p:spPr>
          <a:xfrm>
            <a:off x="3541379" y="5471627"/>
            <a:ext cx="5537200" cy="768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defTabSz="1219170">
              <a:lnSpc>
                <a:spcPct val="180000"/>
              </a:lnSpc>
              <a:buClr>
                <a:srgbClr val="262626"/>
              </a:buClr>
              <a:buSzPts val="750"/>
            </a:pPr>
            <a:endParaRPr sz="1000" kern="0">
              <a:solidFill>
                <a:srgbClr val="005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8" name="Google Shape;4698;p248"/>
          <p:cNvSpPr/>
          <p:nvPr/>
        </p:nvSpPr>
        <p:spPr>
          <a:xfrm>
            <a:off x="4848148" y="5621979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9" name="Google Shape;4699;p248"/>
          <p:cNvSpPr/>
          <p:nvPr/>
        </p:nvSpPr>
        <p:spPr>
          <a:xfrm>
            <a:off x="4848148" y="5789645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0" name="Google Shape;4700;p248"/>
          <p:cNvSpPr/>
          <p:nvPr/>
        </p:nvSpPr>
        <p:spPr>
          <a:xfrm>
            <a:off x="4848148" y="5957311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1" name="Google Shape;4701;p248"/>
          <p:cNvSpPr/>
          <p:nvPr/>
        </p:nvSpPr>
        <p:spPr>
          <a:xfrm>
            <a:off x="5176840" y="5620939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2" name="Google Shape;4702;p248"/>
          <p:cNvSpPr/>
          <p:nvPr/>
        </p:nvSpPr>
        <p:spPr>
          <a:xfrm>
            <a:off x="5176840" y="5788605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3" name="Google Shape;4703;p248"/>
          <p:cNvSpPr/>
          <p:nvPr/>
        </p:nvSpPr>
        <p:spPr>
          <a:xfrm>
            <a:off x="5176840" y="5956271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4" name="Google Shape;4704;p248"/>
          <p:cNvSpPr/>
          <p:nvPr/>
        </p:nvSpPr>
        <p:spPr>
          <a:xfrm>
            <a:off x="5527100" y="5621771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5" name="Google Shape;4705;p248"/>
          <p:cNvSpPr/>
          <p:nvPr/>
        </p:nvSpPr>
        <p:spPr>
          <a:xfrm>
            <a:off x="5527100" y="5789437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6" name="Google Shape;4706;p248"/>
          <p:cNvSpPr/>
          <p:nvPr/>
        </p:nvSpPr>
        <p:spPr>
          <a:xfrm>
            <a:off x="5527100" y="5957103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7" name="Google Shape;4707;p248"/>
          <p:cNvSpPr/>
          <p:nvPr/>
        </p:nvSpPr>
        <p:spPr>
          <a:xfrm>
            <a:off x="5847373" y="5620523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8" name="Google Shape;4708;p248"/>
          <p:cNvSpPr/>
          <p:nvPr/>
        </p:nvSpPr>
        <p:spPr>
          <a:xfrm>
            <a:off x="5847373" y="5788189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9" name="Google Shape;4709;p248"/>
          <p:cNvSpPr/>
          <p:nvPr/>
        </p:nvSpPr>
        <p:spPr>
          <a:xfrm>
            <a:off x="5847373" y="5955844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0" name="Google Shape;4710;p248"/>
          <p:cNvSpPr/>
          <p:nvPr/>
        </p:nvSpPr>
        <p:spPr>
          <a:xfrm>
            <a:off x="6154257" y="5621563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1" name="Google Shape;4711;p248"/>
          <p:cNvSpPr/>
          <p:nvPr/>
        </p:nvSpPr>
        <p:spPr>
          <a:xfrm>
            <a:off x="6154257" y="5789229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2" name="Google Shape;4712;p248"/>
          <p:cNvSpPr/>
          <p:nvPr/>
        </p:nvSpPr>
        <p:spPr>
          <a:xfrm>
            <a:off x="6154257" y="5956895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3" name="Google Shape;4713;p248"/>
          <p:cNvSpPr/>
          <p:nvPr/>
        </p:nvSpPr>
        <p:spPr>
          <a:xfrm>
            <a:off x="6483836" y="5620731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4" name="Google Shape;4714;p248"/>
          <p:cNvSpPr/>
          <p:nvPr/>
        </p:nvSpPr>
        <p:spPr>
          <a:xfrm>
            <a:off x="6483836" y="5788397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5" name="Google Shape;4715;p248"/>
          <p:cNvSpPr/>
          <p:nvPr/>
        </p:nvSpPr>
        <p:spPr>
          <a:xfrm>
            <a:off x="6483836" y="5956063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6" name="Google Shape;4716;p248"/>
          <p:cNvSpPr/>
          <p:nvPr/>
        </p:nvSpPr>
        <p:spPr>
          <a:xfrm>
            <a:off x="6801600" y="5621355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7" name="Google Shape;4717;p248"/>
          <p:cNvSpPr/>
          <p:nvPr/>
        </p:nvSpPr>
        <p:spPr>
          <a:xfrm>
            <a:off x="6801600" y="5789021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8" name="Google Shape;4718;p248"/>
          <p:cNvSpPr/>
          <p:nvPr/>
        </p:nvSpPr>
        <p:spPr>
          <a:xfrm>
            <a:off x="6801600" y="5956687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9" name="Google Shape;4719;p248"/>
          <p:cNvSpPr/>
          <p:nvPr/>
        </p:nvSpPr>
        <p:spPr>
          <a:xfrm>
            <a:off x="7131103" y="5621147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0" name="Google Shape;4720;p248"/>
          <p:cNvSpPr/>
          <p:nvPr/>
        </p:nvSpPr>
        <p:spPr>
          <a:xfrm>
            <a:off x="7131103" y="5788813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1" name="Google Shape;4721;p248"/>
          <p:cNvSpPr/>
          <p:nvPr/>
        </p:nvSpPr>
        <p:spPr>
          <a:xfrm>
            <a:off x="7131103" y="5956479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22" name="Google Shape;4722;p248"/>
          <p:cNvGrpSpPr/>
          <p:nvPr/>
        </p:nvGrpSpPr>
        <p:grpSpPr>
          <a:xfrm>
            <a:off x="7475087" y="5628648"/>
            <a:ext cx="1225247" cy="312497"/>
            <a:chOff x="7468533" y="5587626"/>
            <a:chExt cx="1225247" cy="312498"/>
          </a:xfrm>
        </p:grpSpPr>
        <p:sp>
          <p:nvSpPr>
            <p:cNvPr id="4723" name="Google Shape;4723;p248"/>
            <p:cNvSpPr/>
            <p:nvPr/>
          </p:nvSpPr>
          <p:spPr>
            <a:xfrm>
              <a:off x="7468533" y="5588458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248"/>
            <p:cNvSpPr/>
            <p:nvPr/>
          </p:nvSpPr>
          <p:spPr>
            <a:xfrm>
              <a:off x="7468533" y="5756124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248"/>
            <p:cNvSpPr/>
            <p:nvPr/>
          </p:nvSpPr>
          <p:spPr>
            <a:xfrm>
              <a:off x="7798112" y="5587626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248"/>
            <p:cNvSpPr/>
            <p:nvPr/>
          </p:nvSpPr>
          <p:spPr>
            <a:xfrm>
              <a:off x="7798112" y="5755292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248"/>
            <p:cNvSpPr/>
            <p:nvPr/>
          </p:nvSpPr>
          <p:spPr>
            <a:xfrm>
              <a:off x="8115877" y="5588250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248"/>
            <p:cNvSpPr/>
            <p:nvPr/>
          </p:nvSpPr>
          <p:spPr>
            <a:xfrm>
              <a:off x="8115877" y="5755916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248"/>
            <p:cNvSpPr/>
            <p:nvPr/>
          </p:nvSpPr>
          <p:spPr>
            <a:xfrm>
              <a:off x="8445380" y="5588042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248"/>
            <p:cNvSpPr/>
            <p:nvPr/>
          </p:nvSpPr>
          <p:spPr>
            <a:xfrm>
              <a:off x="8445380" y="5755708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1" name="Google Shape;4731;p248"/>
          <p:cNvGrpSpPr/>
          <p:nvPr/>
        </p:nvGrpSpPr>
        <p:grpSpPr>
          <a:xfrm>
            <a:off x="4000842" y="5567744"/>
            <a:ext cx="495172" cy="548993"/>
            <a:chOff x="2631202" y="3657043"/>
            <a:chExt cx="1171541" cy="1298880"/>
          </a:xfrm>
        </p:grpSpPr>
        <p:sp>
          <p:nvSpPr>
            <p:cNvPr id="4732" name="Google Shape;4732;p248"/>
            <p:cNvSpPr/>
            <p:nvPr/>
          </p:nvSpPr>
          <p:spPr>
            <a:xfrm>
              <a:off x="2631208" y="3907468"/>
              <a:ext cx="1171534" cy="1048455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17" y="68"/>
                    <a:pt x="38" y="68"/>
                  </a:cubicBezTo>
                  <a:cubicBezTo>
                    <a:pt x="59" y="68"/>
                    <a:pt x="76" y="61"/>
                    <a:pt x="76" y="5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3" name="Google Shape;4733;p248"/>
            <p:cNvSpPr/>
            <p:nvPr/>
          </p:nvSpPr>
          <p:spPr>
            <a:xfrm>
              <a:off x="2631208" y="4153665"/>
              <a:ext cx="1171534" cy="246198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4" name="Google Shape;4734;p248"/>
            <p:cNvSpPr/>
            <p:nvPr/>
          </p:nvSpPr>
          <p:spPr>
            <a:xfrm>
              <a:off x="2631209" y="4429579"/>
              <a:ext cx="1171534" cy="250438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735" name="Google Shape;4735;p248"/>
            <p:cNvSpPr/>
            <p:nvPr/>
          </p:nvSpPr>
          <p:spPr>
            <a:xfrm>
              <a:off x="2631202" y="3657043"/>
              <a:ext cx="1171500" cy="496500"/>
            </a:xfrm>
            <a:prstGeom prst="ellipse">
              <a:avLst/>
            </a:prstGeom>
            <a:solidFill>
              <a:schemeClr val="l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736" name="Google Shape;4736;p248"/>
          <p:cNvSpPr/>
          <p:nvPr/>
        </p:nvSpPr>
        <p:spPr>
          <a:xfrm>
            <a:off x="2624309" y="378901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7" name="Google Shape;4737;p248"/>
          <p:cNvSpPr/>
          <p:nvPr/>
        </p:nvSpPr>
        <p:spPr>
          <a:xfrm>
            <a:off x="2966507" y="378901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8" name="Google Shape;4738;p248"/>
          <p:cNvSpPr/>
          <p:nvPr/>
        </p:nvSpPr>
        <p:spPr>
          <a:xfrm>
            <a:off x="3308703" y="378901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9" name="Google Shape;4739;p248"/>
          <p:cNvSpPr/>
          <p:nvPr/>
        </p:nvSpPr>
        <p:spPr>
          <a:xfrm>
            <a:off x="3650900" y="378901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0" name="Google Shape;4740;p248"/>
          <p:cNvSpPr/>
          <p:nvPr/>
        </p:nvSpPr>
        <p:spPr>
          <a:xfrm>
            <a:off x="2624309" y="4091629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1" name="Google Shape;4741;p248"/>
          <p:cNvSpPr/>
          <p:nvPr/>
        </p:nvSpPr>
        <p:spPr>
          <a:xfrm>
            <a:off x="2966507" y="4091629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2" name="Google Shape;4742;p248"/>
          <p:cNvSpPr/>
          <p:nvPr/>
        </p:nvSpPr>
        <p:spPr>
          <a:xfrm>
            <a:off x="3308703" y="4091629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3" name="Google Shape;4743;p248"/>
          <p:cNvSpPr/>
          <p:nvPr/>
        </p:nvSpPr>
        <p:spPr>
          <a:xfrm>
            <a:off x="3650900" y="4091629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4" name="Google Shape;4744;p248"/>
          <p:cNvSpPr/>
          <p:nvPr/>
        </p:nvSpPr>
        <p:spPr>
          <a:xfrm>
            <a:off x="1855640" y="4700368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5" name="Google Shape;4745;p248"/>
          <p:cNvSpPr/>
          <p:nvPr/>
        </p:nvSpPr>
        <p:spPr>
          <a:xfrm>
            <a:off x="1513443" y="4700368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6" name="Google Shape;4746;p248"/>
          <p:cNvSpPr/>
          <p:nvPr/>
        </p:nvSpPr>
        <p:spPr>
          <a:xfrm>
            <a:off x="1171247" y="4700368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7" name="Google Shape;4747;p248"/>
          <p:cNvSpPr/>
          <p:nvPr/>
        </p:nvSpPr>
        <p:spPr>
          <a:xfrm>
            <a:off x="829049" y="4700368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8" name="Google Shape;4748;p248"/>
          <p:cNvSpPr/>
          <p:nvPr/>
        </p:nvSpPr>
        <p:spPr>
          <a:xfrm>
            <a:off x="1855640" y="439775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9" name="Google Shape;4749;p248"/>
          <p:cNvSpPr/>
          <p:nvPr/>
        </p:nvSpPr>
        <p:spPr>
          <a:xfrm>
            <a:off x="1513443" y="439775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0" name="Google Shape;4750;p248"/>
          <p:cNvSpPr/>
          <p:nvPr/>
        </p:nvSpPr>
        <p:spPr>
          <a:xfrm>
            <a:off x="1171247" y="439775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1" name="Google Shape;4751;p248"/>
          <p:cNvSpPr/>
          <p:nvPr/>
        </p:nvSpPr>
        <p:spPr>
          <a:xfrm>
            <a:off x="829049" y="439775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2" name="Google Shape;4752;p248"/>
          <p:cNvSpPr/>
          <p:nvPr/>
        </p:nvSpPr>
        <p:spPr>
          <a:xfrm>
            <a:off x="1855640" y="4091629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3" name="Google Shape;4753;p248"/>
          <p:cNvSpPr/>
          <p:nvPr/>
        </p:nvSpPr>
        <p:spPr>
          <a:xfrm>
            <a:off x="1513443" y="4091629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4" name="Google Shape;4754;p248"/>
          <p:cNvSpPr/>
          <p:nvPr/>
        </p:nvSpPr>
        <p:spPr>
          <a:xfrm>
            <a:off x="1171247" y="4091629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5" name="Google Shape;4755;p248"/>
          <p:cNvSpPr/>
          <p:nvPr/>
        </p:nvSpPr>
        <p:spPr>
          <a:xfrm>
            <a:off x="829049" y="4091629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6" name="Google Shape;4756;p248"/>
          <p:cNvSpPr/>
          <p:nvPr/>
        </p:nvSpPr>
        <p:spPr>
          <a:xfrm>
            <a:off x="1855640" y="378901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7" name="Google Shape;4757;p248"/>
          <p:cNvSpPr/>
          <p:nvPr/>
        </p:nvSpPr>
        <p:spPr>
          <a:xfrm>
            <a:off x="1513443" y="378901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8" name="Google Shape;4758;p248"/>
          <p:cNvSpPr/>
          <p:nvPr/>
        </p:nvSpPr>
        <p:spPr>
          <a:xfrm>
            <a:off x="1171247" y="378901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9" name="Google Shape;4759;p248"/>
          <p:cNvSpPr/>
          <p:nvPr/>
        </p:nvSpPr>
        <p:spPr>
          <a:xfrm>
            <a:off x="829049" y="3789011"/>
            <a:ext cx="246800" cy="1464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0" name="Google Shape;4760;p248"/>
          <p:cNvSpPr/>
          <p:nvPr/>
        </p:nvSpPr>
        <p:spPr>
          <a:xfrm>
            <a:off x="4408968" y="3789011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1" name="Google Shape;4761;p248"/>
          <p:cNvSpPr/>
          <p:nvPr/>
        </p:nvSpPr>
        <p:spPr>
          <a:xfrm>
            <a:off x="4751167" y="3789011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2" name="Google Shape;4762;p248"/>
          <p:cNvSpPr/>
          <p:nvPr/>
        </p:nvSpPr>
        <p:spPr>
          <a:xfrm>
            <a:off x="5093364" y="3789011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3" name="Google Shape;4763;p248"/>
          <p:cNvSpPr/>
          <p:nvPr/>
        </p:nvSpPr>
        <p:spPr>
          <a:xfrm>
            <a:off x="5435560" y="3789011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4" name="Google Shape;4764;p248"/>
          <p:cNvSpPr/>
          <p:nvPr/>
        </p:nvSpPr>
        <p:spPr>
          <a:xfrm>
            <a:off x="4408968" y="4091629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5" name="Google Shape;4765;p248"/>
          <p:cNvSpPr/>
          <p:nvPr/>
        </p:nvSpPr>
        <p:spPr>
          <a:xfrm>
            <a:off x="4751167" y="4091629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6" name="Google Shape;4766;p248"/>
          <p:cNvSpPr/>
          <p:nvPr/>
        </p:nvSpPr>
        <p:spPr>
          <a:xfrm>
            <a:off x="5093364" y="4091629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7" name="Google Shape;4767;p248"/>
          <p:cNvSpPr/>
          <p:nvPr/>
        </p:nvSpPr>
        <p:spPr>
          <a:xfrm>
            <a:off x="5435560" y="4091629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68" name="Google Shape;4768;p248"/>
          <p:cNvCxnSpPr/>
          <p:nvPr/>
        </p:nvCxnSpPr>
        <p:spPr>
          <a:xfrm rot="10800000">
            <a:off x="2286743" y="5089604"/>
            <a:ext cx="1251200" cy="340400"/>
          </a:xfrm>
          <a:prstGeom prst="straightConnector1">
            <a:avLst/>
          </a:prstGeom>
          <a:noFill/>
          <a:ln w="19050" cap="sq" cmpd="sng">
            <a:solidFill>
              <a:srgbClr val="7F7F7F">
                <a:alpha val="4941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769" name="Google Shape;4769;p248"/>
          <p:cNvCxnSpPr>
            <a:endCxn id="4554" idx="2"/>
          </p:cNvCxnSpPr>
          <p:nvPr/>
        </p:nvCxnSpPr>
        <p:spPr>
          <a:xfrm rot="10800000">
            <a:off x="3287769" y="4841079"/>
            <a:ext cx="482000" cy="574400"/>
          </a:xfrm>
          <a:prstGeom prst="straightConnector1">
            <a:avLst/>
          </a:prstGeom>
          <a:noFill/>
          <a:ln w="19050" cap="sq" cmpd="sng">
            <a:solidFill>
              <a:srgbClr val="7F7F7F">
                <a:alpha val="4941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770" name="Google Shape;4770;p248"/>
          <p:cNvCxnSpPr/>
          <p:nvPr/>
        </p:nvCxnSpPr>
        <p:spPr>
          <a:xfrm rot="10800000">
            <a:off x="5064688" y="4810264"/>
            <a:ext cx="2857600" cy="598000"/>
          </a:xfrm>
          <a:prstGeom prst="straightConnector1">
            <a:avLst/>
          </a:prstGeom>
          <a:noFill/>
          <a:ln w="19050" cap="sq" cmpd="sng">
            <a:solidFill>
              <a:srgbClr val="7F7F7F">
                <a:alpha val="49410"/>
              </a:srgbClr>
            </a:solidFill>
            <a:prstDash val="dash"/>
            <a:miter lim="800000"/>
            <a:headEnd type="triangle" w="med" len="med"/>
            <a:tailEnd type="none" w="sm" len="sm"/>
          </a:ln>
        </p:spPr>
      </p:cxnSp>
      <p:sp>
        <p:nvSpPr>
          <p:cNvPr id="4771" name="Google Shape;4771;p248"/>
          <p:cNvSpPr/>
          <p:nvPr/>
        </p:nvSpPr>
        <p:spPr>
          <a:xfrm>
            <a:off x="829051" y="4397751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2" name="Google Shape;4772;p248"/>
          <p:cNvSpPr/>
          <p:nvPr/>
        </p:nvSpPr>
        <p:spPr>
          <a:xfrm>
            <a:off x="1513444" y="4091629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3" name="Google Shape;4773;p248"/>
          <p:cNvSpPr/>
          <p:nvPr/>
        </p:nvSpPr>
        <p:spPr>
          <a:xfrm>
            <a:off x="1854180" y="4700368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4" name="Google Shape;4774;p248"/>
          <p:cNvSpPr/>
          <p:nvPr/>
        </p:nvSpPr>
        <p:spPr>
          <a:xfrm>
            <a:off x="1854180" y="3789011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5" name="Google Shape;4775;p248"/>
          <p:cNvSpPr/>
          <p:nvPr/>
        </p:nvSpPr>
        <p:spPr>
          <a:xfrm>
            <a:off x="2965047" y="3789011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6" name="Google Shape;4776;p248"/>
          <p:cNvSpPr/>
          <p:nvPr/>
        </p:nvSpPr>
        <p:spPr>
          <a:xfrm>
            <a:off x="3307244" y="4091629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7" name="Google Shape;4777;p248"/>
          <p:cNvSpPr/>
          <p:nvPr/>
        </p:nvSpPr>
        <p:spPr>
          <a:xfrm>
            <a:off x="3649440" y="3789011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8" name="Google Shape;4778;p248"/>
          <p:cNvSpPr/>
          <p:nvPr/>
        </p:nvSpPr>
        <p:spPr>
          <a:xfrm>
            <a:off x="2622848" y="3789011"/>
            <a:ext cx="248400" cy="146400"/>
          </a:xfrm>
          <a:prstGeom prst="roundRect">
            <a:avLst>
              <a:gd name="adj" fmla="val 16667"/>
            </a:avLst>
          </a:prstGeom>
          <a:solidFill>
            <a:srgbClr val="BCEFB9"/>
          </a:solidFill>
          <a:ln>
            <a:noFill/>
          </a:ln>
        </p:spPr>
        <p:txBody>
          <a:bodyPr spcFirstLastPara="1" wrap="square" lIns="9133" tIns="64000" rIns="0" bIns="60933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75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Google Shape;4783;p249"/>
          <p:cNvSpPr/>
          <p:nvPr/>
        </p:nvSpPr>
        <p:spPr>
          <a:xfrm>
            <a:off x="1905003" y="2387855"/>
            <a:ext cx="3202000" cy="846000"/>
          </a:xfrm>
          <a:prstGeom prst="roundRect">
            <a:avLst>
              <a:gd name="adj" fmla="val 10606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4" name="Google Shape;4784;p249"/>
          <p:cNvGrpSpPr/>
          <p:nvPr/>
        </p:nvGrpSpPr>
        <p:grpSpPr>
          <a:xfrm>
            <a:off x="2780203" y="2435616"/>
            <a:ext cx="1451400" cy="756251"/>
            <a:chOff x="2780203" y="2435620"/>
            <a:chExt cx="1451400" cy="756250"/>
          </a:xfrm>
        </p:grpSpPr>
        <p:sp>
          <p:nvSpPr>
            <p:cNvPr id="4785" name="Google Shape;4785;p249"/>
            <p:cNvSpPr txBox="1"/>
            <p:nvPr/>
          </p:nvSpPr>
          <p:spPr>
            <a:xfrm>
              <a:off x="2780203" y="2804570"/>
              <a:ext cx="14514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105780"/>
                </a:buClr>
                <a:buSzPts val="788"/>
              </a:pPr>
              <a:r>
                <a:rPr lang="en-US" sz="1051" kern="0">
                  <a:solidFill>
                    <a:srgbClr val="105780"/>
                  </a:solidFill>
                  <a:latin typeface="Arial"/>
                  <a:ea typeface="Arial"/>
                  <a:cs typeface="Arial"/>
                  <a:sym typeface="Arial"/>
                </a:rPr>
                <a:t>Campaign</a:t>
              </a:r>
              <a:br>
                <a:rPr lang="en-US" sz="1051" kern="0">
                  <a:solidFill>
                    <a:srgbClr val="10578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051" kern="0">
                  <a:solidFill>
                    <a:srgbClr val="105780"/>
                  </a:solidFill>
                  <a:latin typeface="Arial"/>
                  <a:ea typeface="Arial"/>
                  <a:cs typeface="Arial"/>
                  <a:sym typeface="Arial"/>
                </a:rPr>
                <a:t>Analysis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86" name="Google Shape;4786;p249"/>
            <p:cNvGrpSpPr/>
            <p:nvPr/>
          </p:nvGrpSpPr>
          <p:grpSpPr>
            <a:xfrm>
              <a:off x="3295253" y="2480462"/>
              <a:ext cx="372594" cy="376260"/>
              <a:chOff x="10382111" y="1261472"/>
              <a:chExt cx="1354886" cy="1368220"/>
            </a:xfrm>
          </p:grpSpPr>
          <p:grpSp>
            <p:nvGrpSpPr>
              <p:cNvPr id="4787" name="Google Shape;4787;p249"/>
              <p:cNvGrpSpPr/>
              <p:nvPr/>
            </p:nvGrpSpPr>
            <p:grpSpPr>
              <a:xfrm>
                <a:off x="10382122" y="1261472"/>
                <a:ext cx="1354875" cy="407100"/>
                <a:chOff x="7582176" y="1067912"/>
                <a:chExt cx="1354875" cy="407100"/>
              </a:xfrm>
            </p:grpSpPr>
            <p:sp>
              <p:nvSpPr>
                <p:cNvPr id="4788" name="Google Shape;4788;p249"/>
                <p:cNvSpPr/>
                <p:nvPr/>
              </p:nvSpPr>
              <p:spPr>
                <a:xfrm>
                  <a:off x="7582176" y="1067912"/>
                  <a:ext cx="407100" cy="407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22225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9" name="Google Shape;4789;p249"/>
                <p:cNvSpPr/>
                <p:nvPr/>
              </p:nvSpPr>
              <p:spPr>
                <a:xfrm>
                  <a:off x="8056062" y="1067912"/>
                  <a:ext cx="407100" cy="407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0" name="Google Shape;4790;p249"/>
                <p:cNvSpPr/>
                <p:nvPr/>
              </p:nvSpPr>
              <p:spPr>
                <a:xfrm>
                  <a:off x="8529951" y="1067912"/>
                  <a:ext cx="407100" cy="407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91" name="Google Shape;4791;p249"/>
              <p:cNvGrpSpPr/>
              <p:nvPr/>
            </p:nvGrpSpPr>
            <p:grpSpPr>
              <a:xfrm>
                <a:off x="10382111" y="1742032"/>
                <a:ext cx="1354872" cy="407100"/>
                <a:chOff x="7582178" y="1067912"/>
                <a:chExt cx="1354872" cy="407100"/>
              </a:xfrm>
            </p:grpSpPr>
            <p:sp>
              <p:nvSpPr>
                <p:cNvPr id="4792" name="Google Shape;4792;p249"/>
                <p:cNvSpPr/>
                <p:nvPr/>
              </p:nvSpPr>
              <p:spPr>
                <a:xfrm>
                  <a:off x="7582178" y="1067912"/>
                  <a:ext cx="407100" cy="407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3" name="Google Shape;4793;p249"/>
                <p:cNvSpPr/>
                <p:nvPr/>
              </p:nvSpPr>
              <p:spPr>
                <a:xfrm>
                  <a:off x="8056064" y="1067912"/>
                  <a:ext cx="407100" cy="407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4" name="Google Shape;4794;p249"/>
                <p:cNvSpPr/>
                <p:nvPr/>
              </p:nvSpPr>
              <p:spPr>
                <a:xfrm>
                  <a:off x="8529950" y="1067912"/>
                  <a:ext cx="407100" cy="407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95" name="Google Shape;4795;p249"/>
              <p:cNvGrpSpPr/>
              <p:nvPr/>
            </p:nvGrpSpPr>
            <p:grpSpPr>
              <a:xfrm>
                <a:off x="10382111" y="2222592"/>
                <a:ext cx="1354872" cy="407100"/>
                <a:chOff x="7582178" y="1067912"/>
                <a:chExt cx="1354872" cy="407100"/>
              </a:xfrm>
            </p:grpSpPr>
            <p:sp>
              <p:nvSpPr>
                <p:cNvPr id="4796" name="Google Shape;4796;p249"/>
                <p:cNvSpPr/>
                <p:nvPr/>
              </p:nvSpPr>
              <p:spPr>
                <a:xfrm>
                  <a:off x="7582178" y="1067912"/>
                  <a:ext cx="407100" cy="407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7" name="Google Shape;4797;p249"/>
                <p:cNvSpPr/>
                <p:nvPr/>
              </p:nvSpPr>
              <p:spPr>
                <a:xfrm>
                  <a:off x="8056064" y="1067912"/>
                  <a:ext cx="407100" cy="407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8" name="Google Shape;4798;p249"/>
                <p:cNvSpPr/>
                <p:nvPr/>
              </p:nvSpPr>
              <p:spPr>
                <a:xfrm>
                  <a:off x="8529950" y="1067912"/>
                  <a:ext cx="407100" cy="4071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99" name="Google Shape;4799;p249"/>
            <p:cNvSpPr/>
            <p:nvPr/>
          </p:nvSpPr>
          <p:spPr>
            <a:xfrm>
              <a:off x="3146396" y="2435620"/>
              <a:ext cx="309300" cy="309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48767" tIns="60933" rIns="48767" bIns="60933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800"/>
              </a:pPr>
              <a:r>
                <a:rPr lang="en-US" sz="1067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</a:t>
              </a:r>
              <a:endParaRPr sz="1067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00" name="Google Shape;4800;p249"/>
          <p:cNvCxnSpPr/>
          <p:nvPr/>
        </p:nvCxnSpPr>
        <p:spPr>
          <a:xfrm>
            <a:off x="3499959" y="3251524"/>
            <a:ext cx="3600" cy="376400"/>
          </a:xfrm>
          <a:prstGeom prst="straightConnector1">
            <a:avLst/>
          </a:prstGeom>
          <a:noFill/>
          <a:ln w="19050" cap="sq" cmpd="sng">
            <a:solidFill>
              <a:srgbClr val="7F7F7F">
                <a:alpha val="4941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4801" name="Google Shape;4801;p249"/>
          <p:cNvSpPr txBox="1">
            <a:spLocks noGrp="1"/>
          </p:cNvSpPr>
          <p:nvPr>
            <p:ph type="body" idx="1"/>
          </p:nvPr>
        </p:nvSpPr>
        <p:spPr>
          <a:xfrm>
            <a:off x="369571" y="296883"/>
            <a:ext cx="11452800" cy="9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SNOWFLAKE ARCHITECTURE</a:t>
            </a:r>
            <a:endParaRPr/>
          </a:p>
        </p:txBody>
      </p:sp>
      <p:sp>
        <p:nvSpPr>
          <p:cNvPr id="4802" name="Google Shape;4802;p249"/>
          <p:cNvSpPr txBox="1">
            <a:spLocks noGrp="1"/>
          </p:cNvSpPr>
          <p:nvPr>
            <p:ph type="sldNum" idx="12"/>
          </p:nvPr>
        </p:nvSpPr>
        <p:spPr>
          <a:xfrm>
            <a:off x="11374396" y="6463403"/>
            <a:ext cx="5124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defTabSz="1219170"/>
            <a:fld id="{00000000-1234-1234-1234-123412341234}" type="slidenum">
              <a:rPr lang="en-US" kern="0"/>
              <a:pPr defTabSz="1219170"/>
              <a:t>13</a:t>
            </a:fld>
            <a:endParaRPr kern="0"/>
          </a:p>
        </p:txBody>
      </p:sp>
      <p:sp>
        <p:nvSpPr>
          <p:cNvPr id="4803" name="Google Shape;4803;p249"/>
          <p:cNvSpPr/>
          <p:nvPr/>
        </p:nvSpPr>
        <p:spPr>
          <a:xfrm>
            <a:off x="5948227" y="2387855"/>
            <a:ext cx="5541200" cy="1225600"/>
          </a:xfrm>
          <a:prstGeom prst="roundRect">
            <a:avLst>
              <a:gd name="adj" fmla="val 10606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4" name="Google Shape;4804;p249"/>
          <p:cNvSpPr txBox="1"/>
          <p:nvPr/>
        </p:nvSpPr>
        <p:spPr>
          <a:xfrm>
            <a:off x="4828089" y="2788723"/>
            <a:ext cx="1111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11577F"/>
              </a:buClr>
              <a:buSzPts val="900"/>
            </a:pPr>
            <a: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b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5" name="Google Shape;4805;p249"/>
          <p:cNvSpPr/>
          <p:nvPr/>
        </p:nvSpPr>
        <p:spPr>
          <a:xfrm>
            <a:off x="6150472" y="3183968"/>
            <a:ext cx="978800" cy="1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6" name="Google Shape;4806;p249"/>
          <p:cNvSpPr/>
          <p:nvPr/>
        </p:nvSpPr>
        <p:spPr>
          <a:xfrm>
            <a:off x="7538127" y="3183925"/>
            <a:ext cx="943600" cy="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Query</a:t>
            </a:r>
            <a:b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 sz="1051" kern="0">
              <a:solidFill>
                <a:srgbClr val="1157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7" name="Google Shape;4807;p249"/>
          <p:cNvSpPr/>
          <p:nvPr/>
        </p:nvSpPr>
        <p:spPr>
          <a:xfrm>
            <a:off x="8970232" y="3183925"/>
            <a:ext cx="832400" cy="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Warehouse</a:t>
            </a:r>
            <a:b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endParaRPr sz="1051" kern="0">
              <a:solidFill>
                <a:srgbClr val="1157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8" name="Google Shape;4808;p249"/>
          <p:cNvSpPr/>
          <p:nvPr/>
        </p:nvSpPr>
        <p:spPr>
          <a:xfrm>
            <a:off x="10465836" y="3183968"/>
            <a:ext cx="581600" cy="1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09" name="Google Shape;4809;p249"/>
          <p:cNvCxnSpPr/>
          <p:nvPr/>
        </p:nvCxnSpPr>
        <p:spPr>
          <a:xfrm>
            <a:off x="5976224" y="2870275"/>
            <a:ext cx="5492800" cy="0"/>
          </a:xfrm>
          <a:prstGeom prst="straightConnector1">
            <a:avLst/>
          </a:prstGeom>
          <a:noFill/>
          <a:ln w="19050" cap="flat" cmpd="sng">
            <a:solidFill>
              <a:srgbClr val="29B5E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10" name="Google Shape;4810;p249"/>
          <p:cNvSpPr/>
          <p:nvPr/>
        </p:nvSpPr>
        <p:spPr>
          <a:xfrm rot="6390">
            <a:off x="6526601" y="2859285"/>
            <a:ext cx="215200" cy="2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1" name="Google Shape;4811;p249"/>
          <p:cNvSpPr/>
          <p:nvPr/>
        </p:nvSpPr>
        <p:spPr>
          <a:xfrm rot="6390">
            <a:off x="7904551" y="2859285"/>
            <a:ext cx="215200" cy="2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2" name="Google Shape;4812;p249"/>
          <p:cNvSpPr/>
          <p:nvPr/>
        </p:nvSpPr>
        <p:spPr>
          <a:xfrm rot="6390">
            <a:off x="9282501" y="2859285"/>
            <a:ext cx="215200" cy="2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3" name="Google Shape;4813;p249"/>
          <p:cNvSpPr/>
          <p:nvPr/>
        </p:nvSpPr>
        <p:spPr>
          <a:xfrm rot="6390">
            <a:off x="10654101" y="2859285"/>
            <a:ext cx="215200" cy="29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14" name="Google Shape;4814;p249"/>
          <p:cNvGrpSpPr/>
          <p:nvPr/>
        </p:nvGrpSpPr>
        <p:grpSpPr>
          <a:xfrm>
            <a:off x="7807865" y="3783108"/>
            <a:ext cx="809400" cy="731397"/>
            <a:chOff x="9533123" y="3625068"/>
            <a:chExt cx="809400" cy="731398"/>
          </a:xfrm>
        </p:grpSpPr>
        <p:sp>
          <p:nvSpPr>
            <p:cNvPr id="4815" name="Google Shape;4815;p249"/>
            <p:cNvSpPr txBox="1"/>
            <p:nvPr/>
          </p:nvSpPr>
          <p:spPr>
            <a:xfrm>
              <a:off x="9533123" y="4150366"/>
              <a:ext cx="8094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105780"/>
                </a:buClr>
                <a:buSzPts val="600"/>
              </a:pPr>
              <a:r>
                <a:rPr lang="en-US" sz="800" kern="0">
                  <a:solidFill>
                    <a:srgbClr val="105780"/>
                  </a:solidFill>
                  <a:latin typeface="Arial"/>
                  <a:ea typeface="Arial"/>
                  <a:cs typeface="Arial"/>
                  <a:sym typeface="Arial"/>
                </a:rPr>
                <a:t>Metadata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16" name="Google Shape;4816;p249"/>
            <p:cNvGrpSpPr/>
            <p:nvPr/>
          </p:nvGrpSpPr>
          <p:grpSpPr>
            <a:xfrm>
              <a:off x="9672569" y="3625068"/>
              <a:ext cx="530626" cy="413531"/>
              <a:chOff x="9700421" y="3386053"/>
              <a:chExt cx="530626" cy="413531"/>
            </a:xfrm>
          </p:grpSpPr>
          <p:grpSp>
            <p:nvGrpSpPr>
              <p:cNvPr id="4817" name="Google Shape;4817;p249"/>
              <p:cNvGrpSpPr/>
              <p:nvPr/>
            </p:nvGrpSpPr>
            <p:grpSpPr>
              <a:xfrm>
                <a:off x="9700421" y="3386053"/>
                <a:ext cx="530626" cy="413531"/>
                <a:chOff x="9652796" y="3352801"/>
                <a:chExt cx="530626" cy="463548"/>
              </a:xfrm>
            </p:grpSpPr>
            <p:sp>
              <p:nvSpPr>
                <p:cNvPr id="4818" name="Google Shape;4818;p249"/>
                <p:cNvSpPr/>
                <p:nvPr/>
              </p:nvSpPr>
              <p:spPr>
                <a:xfrm>
                  <a:off x="9652796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9" name="Google Shape;4819;p249"/>
                <p:cNvSpPr/>
                <p:nvPr/>
              </p:nvSpPr>
              <p:spPr>
                <a:xfrm flipH="1">
                  <a:off x="10093328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20" name="Google Shape;4820;p249"/>
              <p:cNvGrpSpPr/>
              <p:nvPr/>
            </p:nvGrpSpPr>
            <p:grpSpPr>
              <a:xfrm>
                <a:off x="9817894" y="3562350"/>
                <a:ext cx="297525" cy="59400"/>
                <a:chOff x="9822656" y="3562350"/>
                <a:chExt cx="297525" cy="59400"/>
              </a:xfrm>
            </p:grpSpPr>
            <p:sp>
              <p:nvSpPr>
                <p:cNvPr id="4821" name="Google Shape;4821;p249"/>
                <p:cNvSpPr/>
                <p:nvPr/>
              </p:nvSpPr>
              <p:spPr>
                <a:xfrm>
                  <a:off x="9822656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2" name="Google Shape;4822;p249"/>
                <p:cNvSpPr/>
                <p:nvPr/>
              </p:nvSpPr>
              <p:spPr>
                <a:xfrm>
                  <a:off x="9941718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3" name="Google Shape;4823;p249"/>
                <p:cNvSpPr/>
                <p:nvPr/>
              </p:nvSpPr>
              <p:spPr>
                <a:xfrm>
                  <a:off x="10060781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824" name="Google Shape;4824;p249"/>
          <p:cNvGrpSpPr/>
          <p:nvPr/>
        </p:nvGrpSpPr>
        <p:grpSpPr>
          <a:xfrm>
            <a:off x="8597551" y="3783108"/>
            <a:ext cx="809400" cy="731397"/>
            <a:chOff x="9533123" y="3625068"/>
            <a:chExt cx="809400" cy="731398"/>
          </a:xfrm>
        </p:grpSpPr>
        <p:sp>
          <p:nvSpPr>
            <p:cNvPr id="4825" name="Google Shape;4825;p249"/>
            <p:cNvSpPr txBox="1"/>
            <p:nvPr/>
          </p:nvSpPr>
          <p:spPr>
            <a:xfrm>
              <a:off x="9533123" y="4150366"/>
              <a:ext cx="8094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105780"/>
                </a:buClr>
                <a:buSzPts val="600"/>
              </a:pPr>
              <a:r>
                <a:rPr lang="en-US" sz="800" kern="0">
                  <a:solidFill>
                    <a:srgbClr val="105780"/>
                  </a:solidFill>
                  <a:latin typeface="Arial"/>
                  <a:ea typeface="Arial"/>
                  <a:cs typeface="Arial"/>
                  <a:sym typeface="Arial"/>
                </a:rPr>
                <a:t>Metadata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26" name="Google Shape;4826;p249"/>
            <p:cNvGrpSpPr/>
            <p:nvPr/>
          </p:nvGrpSpPr>
          <p:grpSpPr>
            <a:xfrm>
              <a:off x="9672569" y="3625068"/>
              <a:ext cx="530626" cy="413531"/>
              <a:chOff x="9700421" y="3386053"/>
              <a:chExt cx="530626" cy="413531"/>
            </a:xfrm>
          </p:grpSpPr>
          <p:grpSp>
            <p:nvGrpSpPr>
              <p:cNvPr id="4827" name="Google Shape;4827;p249"/>
              <p:cNvGrpSpPr/>
              <p:nvPr/>
            </p:nvGrpSpPr>
            <p:grpSpPr>
              <a:xfrm>
                <a:off x="9700421" y="3386053"/>
                <a:ext cx="530626" cy="413531"/>
                <a:chOff x="9652796" y="3352801"/>
                <a:chExt cx="530626" cy="463548"/>
              </a:xfrm>
            </p:grpSpPr>
            <p:sp>
              <p:nvSpPr>
                <p:cNvPr id="4828" name="Google Shape;4828;p249"/>
                <p:cNvSpPr/>
                <p:nvPr/>
              </p:nvSpPr>
              <p:spPr>
                <a:xfrm>
                  <a:off x="9652796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9" name="Google Shape;4829;p249"/>
                <p:cNvSpPr/>
                <p:nvPr/>
              </p:nvSpPr>
              <p:spPr>
                <a:xfrm flipH="1">
                  <a:off x="10093328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30" name="Google Shape;4830;p249"/>
              <p:cNvGrpSpPr/>
              <p:nvPr/>
            </p:nvGrpSpPr>
            <p:grpSpPr>
              <a:xfrm>
                <a:off x="9817894" y="3562350"/>
                <a:ext cx="297525" cy="59400"/>
                <a:chOff x="9822656" y="3562350"/>
                <a:chExt cx="297525" cy="59400"/>
              </a:xfrm>
            </p:grpSpPr>
            <p:sp>
              <p:nvSpPr>
                <p:cNvPr id="4831" name="Google Shape;4831;p249"/>
                <p:cNvSpPr/>
                <p:nvPr/>
              </p:nvSpPr>
              <p:spPr>
                <a:xfrm>
                  <a:off x="9822656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2" name="Google Shape;4832;p249"/>
                <p:cNvSpPr/>
                <p:nvPr/>
              </p:nvSpPr>
              <p:spPr>
                <a:xfrm>
                  <a:off x="9941718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3" name="Google Shape;4833;p249"/>
                <p:cNvSpPr/>
                <p:nvPr/>
              </p:nvSpPr>
              <p:spPr>
                <a:xfrm>
                  <a:off x="10060781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834" name="Google Shape;4834;p249"/>
          <p:cNvGrpSpPr/>
          <p:nvPr/>
        </p:nvGrpSpPr>
        <p:grpSpPr>
          <a:xfrm>
            <a:off x="9387237" y="3783108"/>
            <a:ext cx="809400" cy="731397"/>
            <a:chOff x="9533123" y="3625068"/>
            <a:chExt cx="809400" cy="731398"/>
          </a:xfrm>
        </p:grpSpPr>
        <p:sp>
          <p:nvSpPr>
            <p:cNvPr id="4835" name="Google Shape;4835;p249"/>
            <p:cNvSpPr txBox="1"/>
            <p:nvPr/>
          </p:nvSpPr>
          <p:spPr>
            <a:xfrm>
              <a:off x="9533123" y="4150366"/>
              <a:ext cx="809400" cy="2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105780"/>
                </a:buClr>
                <a:buSzPts val="600"/>
              </a:pPr>
              <a:r>
                <a:rPr lang="en-US" sz="800" kern="0">
                  <a:solidFill>
                    <a:srgbClr val="105780"/>
                  </a:solidFill>
                  <a:latin typeface="Arial"/>
                  <a:ea typeface="Arial"/>
                  <a:cs typeface="Arial"/>
                  <a:sym typeface="Arial"/>
                </a:rPr>
                <a:t>Metadata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6" name="Google Shape;4836;p249"/>
            <p:cNvGrpSpPr/>
            <p:nvPr/>
          </p:nvGrpSpPr>
          <p:grpSpPr>
            <a:xfrm>
              <a:off x="9672569" y="3625068"/>
              <a:ext cx="530626" cy="413531"/>
              <a:chOff x="9700421" y="3386053"/>
              <a:chExt cx="530626" cy="413531"/>
            </a:xfrm>
          </p:grpSpPr>
          <p:grpSp>
            <p:nvGrpSpPr>
              <p:cNvPr id="4837" name="Google Shape;4837;p249"/>
              <p:cNvGrpSpPr/>
              <p:nvPr/>
            </p:nvGrpSpPr>
            <p:grpSpPr>
              <a:xfrm>
                <a:off x="9700421" y="3386053"/>
                <a:ext cx="530626" cy="413531"/>
                <a:chOff x="9652796" y="3352801"/>
                <a:chExt cx="530626" cy="463548"/>
              </a:xfrm>
            </p:grpSpPr>
            <p:sp>
              <p:nvSpPr>
                <p:cNvPr id="4838" name="Google Shape;4838;p249"/>
                <p:cNvSpPr/>
                <p:nvPr/>
              </p:nvSpPr>
              <p:spPr>
                <a:xfrm>
                  <a:off x="9652796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9" name="Google Shape;4839;p249"/>
                <p:cNvSpPr/>
                <p:nvPr/>
              </p:nvSpPr>
              <p:spPr>
                <a:xfrm flipH="1">
                  <a:off x="10093328" y="3352801"/>
                  <a:ext cx="90094" cy="46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1424" extrusionOk="0">
                      <a:moveTo>
                        <a:pt x="274" y="1424"/>
                      </a:moveTo>
                      <a:cubicBezTo>
                        <a:pt x="246" y="1424"/>
                        <a:pt x="204" y="1414"/>
                        <a:pt x="178" y="1393"/>
                      </a:cubicBezTo>
                      <a:cubicBezTo>
                        <a:pt x="178" y="1392"/>
                        <a:pt x="177" y="1392"/>
                        <a:pt x="176" y="1392"/>
                      </a:cubicBezTo>
                      <a:cubicBezTo>
                        <a:pt x="149" y="1375"/>
                        <a:pt x="134" y="1343"/>
                        <a:pt x="134" y="1303"/>
                      </a:cubicBezTo>
                      <a:cubicBezTo>
                        <a:pt x="134" y="939"/>
                        <a:pt x="134" y="939"/>
                        <a:pt x="134" y="939"/>
                      </a:cubicBezTo>
                      <a:cubicBezTo>
                        <a:pt x="134" y="854"/>
                        <a:pt x="107" y="790"/>
                        <a:pt x="51" y="746"/>
                      </a:cubicBezTo>
                      <a:cubicBezTo>
                        <a:pt x="36" y="730"/>
                        <a:pt x="18" y="720"/>
                        <a:pt x="0" y="712"/>
                      </a:cubicBezTo>
                      <a:cubicBezTo>
                        <a:pt x="18" y="703"/>
                        <a:pt x="36" y="693"/>
                        <a:pt x="51" y="678"/>
                      </a:cubicBezTo>
                      <a:cubicBezTo>
                        <a:pt x="107" y="633"/>
                        <a:pt x="134" y="570"/>
                        <a:pt x="134" y="484"/>
                      </a:cubicBezTo>
                      <a:cubicBezTo>
                        <a:pt x="134" y="121"/>
                        <a:pt x="134" y="121"/>
                        <a:pt x="134" y="121"/>
                      </a:cubicBezTo>
                      <a:cubicBezTo>
                        <a:pt x="134" y="82"/>
                        <a:pt x="148" y="50"/>
                        <a:pt x="177" y="26"/>
                      </a:cubicBezTo>
                      <a:cubicBezTo>
                        <a:pt x="202" y="11"/>
                        <a:pt x="243" y="0"/>
                        <a:pt x="274" y="0"/>
                      </a:cubicBezTo>
                    </a:path>
                  </a:pathLst>
                </a:custGeom>
                <a:noFill/>
                <a:ln w="19050" cap="rnd" cmpd="sng">
                  <a:solidFill>
                    <a:srgbClr val="29B5E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40" name="Google Shape;4840;p249"/>
              <p:cNvGrpSpPr/>
              <p:nvPr/>
            </p:nvGrpSpPr>
            <p:grpSpPr>
              <a:xfrm>
                <a:off x="9817894" y="3562350"/>
                <a:ext cx="297525" cy="59400"/>
                <a:chOff x="9822656" y="3562350"/>
                <a:chExt cx="297525" cy="59400"/>
              </a:xfrm>
            </p:grpSpPr>
            <p:sp>
              <p:nvSpPr>
                <p:cNvPr id="4841" name="Google Shape;4841;p249"/>
                <p:cNvSpPr/>
                <p:nvPr/>
              </p:nvSpPr>
              <p:spPr>
                <a:xfrm>
                  <a:off x="9822656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2" name="Google Shape;4842;p249"/>
                <p:cNvSpPr/>
                <p:nvPr/>
              </p:nvSpPr>
              <p:spPr>
                <a:xfrm>
                  <a:off x="9941718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3" name="Google Shape;4843;p249"/>
                <p:cNvSpPr/>
                <p:nvPr/>
              </p:nvSpPr>
              <p:spPr>
                <a:xfrm>
                  <a:off x="10060781" y="3562350"/>
                  <a:ext cx="59400" cy="594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29B5E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4844" name="Google Shape;4844;p249"/>
          <p:cNvSpPr/>
          <p:nvPr/>
        </p:nvSpPr>
        <p:spPr>
          <a:xfrm>
            <a:off x="3387768" y="1377795"/>
            <a:ext cx="5541200" cy="774000"/>
          </a:xfrm>
          <a:prstGeom prst="roundRect">
            <a:avLst>
              <a:gd name="adj" fmla="val 10606"/>
            </a:avLst>
          </a:prstGeom>
          <a:solidFill>
            <a:schemeClr val="lt1"/>
          </a:solidFill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5" name="Google Shape;4845;p249"/>
          <p:cNvSpPr txBox="1"/>
          <p:nvPr/>
        </p:nvSpPr>
        <p:spPr>
          <a:xfrm>
            <a:off x="2113476" y="1589261"/>
            <a:ext cx="1111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11577F"/>
              </a:buClr>
              <a:buSzPts val="900"/>
            </a:pPr>
            <a: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6" name="Google Shape;4846;p249"/>
          <p:cNvSpPr txBox="1"/>
          <p:nvPr/>
        </p:nvSpPr>
        <p:spPr>
          <a:xfrm>
            <a:off x="6852504" y="1897216"/>
            <a:ext cx="699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105780"/>
              </a:buClr>
              <a:buSzPts val="788"/>
            </a:pPr>
            <a:r>
              <a:rPr lang="en-US" sz="1051" kern="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Web UI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7" name="Google Shape;4847;p249"/>
          <p:cNvSpPr txBox="1"/>
          <p:nvPr/>
        </p:nvSpPr>
        <p:spPr>
          <a:xfrm>
            <a:off x="4626733" y="1901352"/>
            <a:ext cx="10372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105780"/>
              </a:buClr>
              <a:buSzPts val="788"/>
            </a:pPr>
            <a:r>
              <a:rPr lang="en-US" sz="1051" kern="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ODBC Driver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8" name="Google Shape;4848;p249"/>
          <p:cNvSpPr txBox="1"/>
          <p:nvPr/>
        </p:nvSpPr>
        <p:spPr>
          <a:xfrm>
            <a:off x="5745887" y="1899484"/>
            <a:ext cx="1000800" cy="2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105780"/>
              </a:buClr>
              <a:buSzPts val="788"/>
            </a:pPr>
            <a:r>
              <a:rPr lang="en-US" sz="1051" kern="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JDBC Driver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9" name="Google Shape;4849;p249" descr="java.png"/>
          <p:cNvPicPr preferRelativeResize="0"/>
          <p:nvPr/>
        </p:nvPicPr>
        <p:blipFill rotWithShape="1">
          <a:blip r:embed="rId3">
            <a:alphaModFix/>
          </a:blip>
          <a:srcRect b="29393"/>
          <a:stretch/>
        </p:blipFill>
        <p:spPr>
          <a:xfrm>
            <a:off x="6027419" y="1552291"/>
            <a:ext cx="384376" cy="378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0" name="Google Shape;4850;p249" descr="10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35456" y="1642437"/>
            <a:ext cx="311149" cy="28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1" name="Google Shape;4851;p249" descr="2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4765" y="1632757"/>
            <a:ext cx="557971" cy="2786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2" name="Google Shape;4852;p249"/>
          <p:cNvGrpSpPr/>
          <p:nvPr/>
        </p:nvGrpSpPr>
        <p:grpSpPr>
          <a:xfrm>
            <a:off x="4936857" y="1485551"/>
            <a:ext cx="351019" cy="389173"/>
            <a:chOff x="5305421" y="1124622"/>
            <a:chExt cx="514892" cy="570858"/>
          </a:xfrm>
        </p:grpSpPr>
        <p:sp>
          <p:nvSpPr>
            <p:cNvPr id="4853" name="Google Shape;4853;p249"/>
            <p:cNvSpPr/>
            <p:nvPr/>
          </p:nvSpPr>
          <p:spPr>
            <a:xfrm>
              <a:off x="5305421" y="1234690"/>
              <a:ext cx="514892" cy="460790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17" y="68"/>
                    <a:pt x="38" y="68"/>
                  </a:cubicBezTo>
                  <a:cubicBezTo>
                    <a:pt x="59" y="68"/>
                    <a:pt x="76" y="61"/>
                    <a:pt x="76" y="5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4" name="Google Shape;4854;p249"/>
            <p:cNvSpPr/>
            <p:nvPr/>
          </p:nvSpPr>
          <p:spPr>
            <a:xfrm>
              <a:off x="5305421" y="1342892"/>
              <a:ext cx="514892" cy="108202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5" name="Google Shape;4855;p249"/>
            <p:cNvSpPr/>
            <p:nvPr/>
          </p:nvSpPr>
          <p:spPr>
            <a:xfrm>
              <a:off x="5305421" y="1464153"/>
              <a:ext cx="514892" cy="110067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856" name="Google Shape;4856;p249"/>
            <p:cNvSpPr/>
            <p:nvPr/>
          </p:nvSpPr>
          <p:spPr>
            <a:xfrm>
              <a:off x="5305421" y="1124622"/>
              <a:ext cx="514800" cy="218400"/>
            </a:xfrm>
            <a:prstGeom prst="ellipse">
              <a:avLst/>
            </a:pr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4857" name="Google Shape;4857;p249"/>
          <p:cNvPicPr preferRelativeResize="0"/>
          <p:nvPr/>
        </p:nvPicPr>
        <p:blipFill rotWithShape="1">
          <a:blip r:embed="rId6">
            <a:alphaModFix/>
          </a:blip>
          <a:srcRect b="29542"/>
          <a:stretch/>
        </p:blipFill>
        <p:spPr>
          <a:xfrm>
            <a:off x="5883685" y="1468529"/>
            <a:ext cx="659281" cy="464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8" name="Google Shape;4858;p249"/>
          <p:cNvGrpSpPr/>
          <p:nvPr/>
        </p:nvGrpSpPr>
        <p:grpSpPr>
          <a:xfrm>
            <a:off x="6962745" y="1488262"/>
            <a:ext cx="412803" cy="397807"/>
            <a:chOff x="4581517" y="2421731"/>
            <a:chExt cx="566725" cy="546137"/>
          </a:xfrm>
        </p:grpSpPr>
        <p:grpSp>
          <p:nvGrpSpPr>
            <p:cNvPr id="4859" name="Google Shape;4859;p249"/>
            <p:cNvGrpSpPr/>
            <p:nvPr/>
          </p:nvGrpSpPr>
          <p:grpSpPr>
            <a:xfrm>
              <a:off x="4700176" y="2524297"/>
              <a:ext cx="332277" cy="196512"/>
              <a:chOff x="6453188" y="2598738"/>
              <a:chExt cx="392113" cy="231900"/>
            </a:xfrm>
          </p:grpSpPr>
          <p:sp>
            <p:nvSpPr>
              <p:cNvPr id="4860" name="Google Shape;4860;p249"/>
              <p:cNvSpPr/>
              <p:nvPr/>
            </p:nvSpPr>
            <p:spPr>
              <a:xfrm>
                <a:off x="6523038" y="2690813"/>
                <a:ext cx="68400" cy="139800"/>
              </a:xfrm>
              <a:prstGeom prst="rect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61" name="Google Shape;4861;p249"/>
              <p:cNvSpPr/>
              <p:nvPr/>
            </p:nvSpPr>
            <p:spPr>
              <a:xfrm>
                <a:off x="6637338" y="2736851"/>
                <a:ext cx="69900" cy="93600"/>
              </a:xfrm>
              <a:prstGeom prst="rect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62" name="Google Shape;4862;p249"/>
              <p:cNvSpPr/>
              <p:nvPr/>
            </p:nvSpPr>
            <p:spPr>
              <a:xfrm>
                <a:off x="6753226" y="2598738"/>
                <a:ext cx="69900" cy="231900"/>
              </a:xfrm>
              <a:prstGeom prst="rect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63" name="Google Shape;4863;p249"/>
              <p:cNvSpPr/>
              <p:nvPr/>
            </p:nvSpPr>
            <p:spPr>
              <a:xfrm>
                <a:off x="6453188" y="2598738"/>
                <a:ext cx="392113" cy="231775"/>
              </a:xfrm>
              <a:custGeom>
                <a:avLst/>
                <a:gdLst/>
                <a:ahLst/>
                <a:cxnLst/>
                <a:rect l="l" t="t" r="r" b="b"/>
                <a:pathLst>
                  <a:path w="247" h="146" extrusionOk="0">
                    <a:moveTo>
                      <a:pt x="0" y="0"/>
                    </a:moveTo>
                    <a:lnTo>
                      <a:pt x="0" y="146"/>
                    </a:lnTo>
                    <a:lnTo>
                      <a:pt x="247" y="146"/>
                    </a:ln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4864" name="Google Shape;4864;p249"/>
            <p:cNvGrpSpPr/>
            <p:nvPr/>
          </p:nvGrpSpPr>
          <p:grpSpPr>
            <a:xfrm>
              <a:off x="4581517" y="2421731"/>
              <a:ext cx="566725" cy="546137"/>
              <a:chOff x="3882" y="3344"/>
              <a:chExt cx="1836" cy="1770"/>
            </a:xfrm>
          </p:grpSpPr>
          <p:sp>
            <p:nvSpPr>
              <p:cNvPr id="4865" name="Google Shape;4865;p249"/>
              <p:cNvSpPr/>
              <p:nvPr/>
            </p:nvSpPr>
            <p:spPr>
              <a:xfrm>
                <a:off x="3889" y="3344"/>
                <a:ext cx="1829" cy="1460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825" extrusionOk="0">
                    <a:moveTo>
                      <a:pt x="945" y="825"/>
                    </a:moveTo>
                    <a:cubicBezTo>
                      <a:pt x="90" y="825"/>
                      <a:pt x="90" y="825"/>
                      <a:pt x="90" y="825"/>
                    </a:cubicBezTo>
                    <a:cubicBezTo>
                      <a:pt x="40" y="825"/>
                      <a:pt x="0" y="785"/>
                      <a:pt x="0" y="735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40"/>
                      <a:pt x="40" y="0"/>
                      <a:pt x="90" y="0"/>
                    </a:cubicBezTo>
                    <a:cubicBezTo>
                      <a:pt x="189" y="0"/>
                      <a:pt x="189" y="0"/>
                      <a:pt x="189" y="0"/>
                    </a:cubicBezTo>
                    <a:cubicBezTo>
                      <a:pt x="490" y="0"/>
                      <a:pt x="490" y="0"/>
                      <a:pt x="490" y="0"/>
                    </a:cubicBezTo>
                    <a:cubicBezTo>
                      <a:pt x="855" y="0"/>
                      <a:pt x="855" y="0"/>
                      <a:pt x="855" y="0"/>
                    </a:cubicBezTo>
                    <a:cubicBezTo>
                      <a:pt x="945" y="0"/>
                      <a:pt x="945" y="0"/>
                      <a:pt x="945" y="0"/>
                    </a:cubicBezTo>
                    <a:cubicBezTo>
                      <a:pt x="995" y="0"/>
                      <a:pt x="1035" y="40"/>
                      <a:pt x="1035" y="90"/>
                    </a:cubicBezTo>
                    <a:cubicBezTo>
                      <a:pt x="1035" y="735"/>
                      <a:pt x="1035" y="735"/>
                      <a:pt x="1035" y="735"/>
                    </a:cubicBezTo>
                    <a:cubicBezTo>
                      <a:pt x="1035" y="785"/>
                      <a:pt x="995" y="825"/>
                      <a:pt x="945" y="825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66" name="Google Shape;4866;p249"/>
              <p:cNvCxnSpPr/>
              <p:nvPr/>
            </p:nvCxnSpPr>
            <p:spPr>
              <a:xfrm>
                <a:off x="3882" y="4525"/>
                <a:ext cx="1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67" name="Google Shape;4867;p249"/>
              <p:cNvCxnSpPr/>
              <p:nvPr/>
            </p:nvCxnSpPr>
            <p:spPr>
              <a:xfrm>
                <a:off x="4804" y="4814"/>
                <a:ext cx="0" cy="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68" name="Google Shape;4868;p249"/>
              <p:cNvCxnSpPr/>
              <p:nvPr/>
            </p:nvCxnSpPr>
            <p:spPr>
              <a:xfrm>
                <a:off x="4219" y="5030"/>
                <a:ext cx="12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4869" name="Google Shape;4869;p249"/>
          <p:cNvSpPr/>
          <p:nvPr/>
        </p:nvSpPr>
        <p:spPr>
          <a:xfrm>
            <a:off x="7908609" y="2446470"/>
            <a:ext cx="1620353" cy="368777"/>
          </a:xfrm>
          <a:custGeom>
            <a:avLst/>
            <a:gdLst/>
            <a:ahLst/>
            <a:cxnLst/>
            <a:rect l="l" t="t" r="r" b="b"/>
            <a:pathLst>
              <a:path w="10771" h="2451" extrusionOk="0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0" name="Google Shape;4870;p249"/>
          <p:cNvSpPr txBox="1"/>
          <p:nvPr/>
        </p:nvSpPr>
        <p:spPr>
          <a:xfrm>
            <a:off x="7419320" y="4537531"/>
            <a:ext cx="1613600" cy="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b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1" name="Google Shape;4871;p249"/>
          <p:cNvSpPr txBox="1"/>
          <p:nvPr/>
        </p:nvSpPr>
        <p:spPr>
          <a:xfrm>
            <a:off x="8539476" y="4537531"/>
            <a:ext cx="974400" cy="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Enterprise</a:t>
            </a:r>
            <a:b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2" name="Google Shape;4872;p249"/>
          <p:cNvSpPr txBox="1"/>
          <p:nvPr/>
        </p:nvSpPr>
        <p:spPr>
          <a:xfrm>
            <a:off x="9460801" y="4537531"/>
            <a:ext cx="720000" cy="2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1577F"/>
              </a:buClr>
              <a:buSzPts val="788"/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b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3" name="Google Shape;4873;p249"/>
          <p:cNvSpPr txBox="1"/>
          <p:nvPr/>
        </p:nvSpPr>
        <p:spPr>
          <a:xfrm>
            <a:off x="7001319" y="4003483"/>
            <a:ext cx="536800" cy="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262626"/>
              </a:buClr>
              <a:buSzPts val="825"/>
            </a:pPr>
            <a:r>
              <a:rPr lang="en-US" sz="11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DDL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4" name="Google Shape;4874;p249"/>
          <p:cNvSpPr txBox="1"/>
          <p:nvPr/>
        </p:nvSpPr>
        <p:spPr>
          <a:xfrm>
            <a:off x="640641" y="2549355"/>
            <a:ext cx="1249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11577F"/>
              </a:buClr>
              <a:buSzPts val="900"/>
            </a:pPr>
            <a: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Compute</a:t>
            </a:r>
            <a:b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29B5E8"/>
                </a:solidFill>
                <a:latin typeface="Arial"/>
                <a:ea typeface="Arial"/>
                <a:cs typeface="Arial"/>
                <a:sym typeface="Arial"/>
              </a:rPr>
              <a:t>EC2 / VM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5" name="Google Shape;4875;p249"/>
          <p:cNvSpPr/>
          <p:nvPr/>
        </p:nvSpPr>
        <p:spPr>
          <a:xfrm>
            <a:off x="6697193" y="3610747"/>
            <a:ext cx="1084667" cy="375955"/>
          </a:xfrm>
          <a:custGeom>
            <a:avLst/>
            <a:gdLst/>
            <a:ahLst/>
            <a:cxnLst/>
            <a:rect l="l" t="t" r="r" b="b"/>
            <a:pathLst>
              <a:path w="1084667" h="309004" extrusionOk="0">
                <a:moveTo>
                  <a:pt x="0" y="0"/>
                </a:moveTo>
                <a:lnTo>
                  <a:pt x="0" y="309004"/>
                </a:lnTo>
                <a:lnTo>
                  <a:pt x="1084667" y="309004"/>
                </a:lnTo>
              </a:path>
            </a:pathLst>
          </a:custGeom>
          <a:noFill/>
          <a:ln w="19050" cap="sq" cmpd="sng">
            <a:solidFill>
              <a:srgbClr val="7F7F7F">
                <a:alpha val="4941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6" name="Google Shape;4876;p249"/>
          <p:cNvSpPr/>
          <p:nvPr/>
        </p:nvSpPr>
        <p:spPr>
          <a:xfrm>
            <a:off x="4841599" y="5621979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7" name="Google Shape;4877;p249"/>
          <p:cNvSpPr txBox="1"/>
          <p:nvPr/>
        </p:nvSpPr>
        <p:spPr>
          <a:xfrm>
            <a:off x="2048797" y="5612933"/>
            <a:ext cx="14804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11577F"/>
              </a:buClr>
              <a:buSzPts val="900"/>
            </a:pPr>
            <a: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br>
              <a:rPr lang="en-US" sz="12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29B5E8"/>
                </a:solidFill>
                <a:latin typeface="Arial"/>
                <a:ea typeface="Arial"/>
                <a:cs typeface="Arial"/>
                <a:sym typeface="Arial"/>
              </a:rPr>
              <a:t>S3 / Azure Blob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8" name="Google Shape;4878;p249"/>
          <p:cNvSpPr/>
          <p:nvPr/>
        </p:nvSpPr>
        <p:spPr>
          <a:xfrm>
            <a:off x="5170291" y="5620939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9" name="Google Shape;4879;p249"/>
          <p:cNvSpPr/>
          <p:nvPr/>
        </p:nvSpPr>
        <p:spPr>
          <a:xfrm>
            <a:off x="5520551" y="5621771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0" name="Google Shape;4880;p249"/>
          <p:cNvSpPr/>
          <p:nvPr/>
        </p:nvSpPr>
        <p:spPr>
          <a:xfrm>
            <a:off x="5840823" y="5620523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1" name="Google Shape;4881;p249"/>
          <p:cNvSpPr/>
          <p:nvPr/>
        </p:nvSpPr>
        <p:spPr>
          <a:xfrm>
            <a:off x="6147707" y="5621563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2" name="Google Shape;4882;p249"/>
          <p:cNvSpPr/>
          <p:nvPr/>
        </p:nvSpPr>
        <p:spPr>
          <a:xfrm>
            <a:off x="6477287" y="5620731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3" name="Google Shape;4883;p249"/>
          <p:cNvSpPr/>
          <p:nvPr/>
        </p:nvSpPr>
        <p:spPr>
          <a:xfrm>
            <a:off x="6795051" y="5621355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4" name="Google Shape;4884;p249"/>
          <p:cNvSpPr/>
          <p:nvPr/>
        </p:nvSpPr>
        <p:spPr>
          <a:xfrm>
            <a:off x="7124552" y="5621147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5" name="Google Shape;4885;p249"/>
          <p:cNvGrpSpPr/>
          <p:nvPr/>
        </p:nvGrpSpPr>
        <p:grpSpPr>
          <a:xfrm>
            <a:off x="4236599" y="3655047"/>
            <a:ext cx="1619700" cy="865500"/>
            <a:chOff x="4236596" y="3655043"/>
            <a:chExt cx="1619700" cy="865500"/>
          </a:xfrm>
        </p:grpSpPr>
        <p:sp>
          <p:nvSpPr>
            <p:cNvPr id="4886" name="Google Shape;4886;p249"/>
            <p:cNvSpPr/>
            <p:nvPr/>
          </p:nvSpPr>
          <p:spPr>
            <a:xfrm>
              <a:off x="4236596" y="3655043"/>
              <a:ext cx="1619700" cy="865500"/>
            </a:xfrm>
            <a:prstGeom prst="roundRect">
              <a:avLst>
                <a:gd name="adj" fmla="val 12753"/>
              </a:avLst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249"/>
            <p:cNvSpPr/>
            <p:nvPr/>
          </p:nvSpPr>
          <p:spPr>
            <a:xfrm>
              <a:off x="4460649" y="4314813"/>
              <a:ext cx="1171500" cy="1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11577F"/>
                </a:buClr>
                <a:buSzPts val="788"/>
              </a:pPr>
              <a:r>
                <a:rPr lang="en-US" sz="1051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Nodes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88" name="Google Shape;4888;p249"/>
            <p:cNvGrpSpPr/>
            <p:nvPr/>
          </p:nvGrpSpPr>
          <p:grpSpPr>
            <a:xfrm>
              <a:off x="4395982" y="3733315"/>
              <a:ext cx="1300791" cy="560318"/>
              <a:chOff x="4395982" y="3733315"/>
              <a:chExt cx="1300791" cy="560318"/>
            </a:xfrm>
          </p:grpSpPr>
          <p:sp>
            <p:nvSpPr>
              <p:cNvPr id="4889" name="Google Shape;4889;p249"/>
              <p:cNvSpPr/>
              <p:nvPr/>
            </p:nvSpPr>
            <p:spPr>
              <a:xfrm>
                <a:off x="4395982" y="3733315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0" name="Google Shape;4890;p249"/>
              <p:cNvSpPr/>
              <p:nvPr/>
            </p:nvSpPr>
            <p:spPr>
              <a:xfrm>
                <a:off x="4738179" y="3733315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1" name="Google Shape;4891;p249"/>
              <p:cNvSpPr/>
              <p:nvPr/>
            </p:nvSpPr>
            <p:spPr>
              <a:xfrm>
                <a:off x="5080376" y="3733315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2" name="Google Shape;4892;p249"/>
              <p:cNvSpPr/>
              <p:nvPr/>
            </p:nvSpPr>
            <p:spPr>
              <a:xfrm>
                <a:off x="5422573" y="3733315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3" name="Google Shape;4893;p249"/>
              <p:cNvSpPr/>
              <p:nvPr/>
            </p:nvSpPr>
            <p:spPr>
              <a:xfrm>
                <a:off x="4395982" y="4035933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4" name="Google Shape;4894;p249"/>
              <p:cNvSpPr/>
              <p:nvPr/>
            </p:nvSpPr>
            <p:spPr>
              <a:xfrm>
                <a:off x="4738179" y="4035933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5" name="Google Shape;4895;p249"/>
              <p:cNvSpPr/>
              <p:nvPr/>
            </p:nvSpPr>
            <p:spPr>
              <a:xfrm>
                <a:off x="5080376" y="4035933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6" name="Google Shape;4896;p249"/>
              <p:cNvSpPr/>
              <p:nvPr/>
            </p:nvSpPr>
            <p:spPr>
              <a:xfrm>
                <a:off x="5422573" y="4035933"/>
                <a:ext cx="274200" cy="25770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7" name="Google Shape;4897;p249"/>
            <p:cNvSpPr/>
            <p:nvPr/>
          </p:nvSpPr>
          <p:spPr>
            <a:xfrm>
              <a:off x="4408968" y="3789011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249"/>
            <p:cNvSpPr/>
            <p:nvPr/>
          </p:nvSpPr>
          <p:spPr>
            <a:xfrm>
              <a:off x="4751165" y="3789011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249"/>
            <p:cNvSpPr/>
            <p:nvPr/>
          </p:nvSpPr>
          <p:spPr>
            <a:xfrm>
              <a:off x="5093362" y="3789011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249"/>
            <p:cNvSpPr/>
            <p:nvPr/>
          </p:nvSpPr>
          <p:spPr>
            <a:xfrm>
              <a:off x="5435559" y="3789011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249"/>
            <p:cNvSpPr/>
            <p:nvPr/>
          </p:nvSpPr>
          <p:spPr>
            <a:xfrm>
              <a:off x="4408968" y="4091629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249"/>
            <p:cNvSpPr/>
            <p:nvPr/>
          </p:nvSpPr>
          <p:spPr>
            <a:xfrm>
              <a:off x="4751165" y="4091629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249"/>
            <p:cNvSpPr/>
            <p:nvPr/>
          </p:nvSpPr>
          <p:spPr>
            <a:xfrm>
              <a:off x="5093362" y="4091629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249"/>
            <p:cNvSpPr/>
            <p:nvPr/>
          </p:nvSpPr>
          <p:spPr>
            <a:xfrm>
              <a:off x="5435559" y="4091629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905" name="Google Shape;4905;p249"/>
          <p:cNvCxnSpPr/>
          <p:nvPr/>
        </p:nvCxnSpPr>
        <p:spPr>
          <a:xfrm rot="10800000">
            <a:off x="3773533" y="4552256"/>
            <a:ext cx="618800" cy="863200"/>
          </a:xfrm>
          <a:prstGeom prst="straightConnector1">
            <a:avLst/>
          </a:prstGeom>
          <a:noFill/>
          <a:ln w="19050" cap="sq" cmpd="sng">
            <a:solidFill>
              <a:srgbClr val="7F7F7F">
                <a:alpha val="4941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grpSp>
        <p:nvGrpSpPr>
          <p:cNvPr id="4906" name="Google Shape;4906;p249"/>
          <p:cNvGrpSpPr/>
          <p:nvPr/>
        </p:nvGrpSpPr>
        <p:grpSpPr>
          <a:xfrm>
            <a:off x="655950" y="3655043"/>
            <a:ext cx="1619700" cy="882600"/>
            <a:chOff x="655947" y="3655043"/>
            <a:chExt cx="1619700" cy="882600"/>
          </a:xfrm>
        </p:grpSpPr>
        <p:sp>
          <p:nvSpPr>
            <p:cNvPr id="4907" name="Google Shape;4907;p249"/>
            <p:cNvSpPr/>
            <p:nvPr/>
          </p:nvSpPr>
          <p:spPr>
            <a:xfrm>
              <a:off x="655947" y="3655043"/>
              <a:ext cx="1619700" cy="882600"/>
            </a:xfrm>
            <a:prstGeom prst="roundRect">
              <a:avLst>
                <a:gd name="adj" fmla="val 8382"/>
              </a:avLst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249"/>
            <p:cNvSpPr/>
            <p:nvPr/>
          </p:nvSpPr>
          <p:spPr>
            <a:xfrm>
              <a:off x="880000" y="4314813"/>
              <a:ext cx="1171500" cy="1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 defTabSz="1219170">
                <a:lnSpc>
                  <a:spcPct val="90000"/>
                </a:lnSpc>
                <a:buClr>
                  <a:srgbClr val="11577F"/>
                </a:buClr>
                <a:buSzPts val="788"/>
              </a:pPr>
              <a:r>
                <a:rPr lang="en-US" sz="1051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Nodes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249"/>
            <p:cNvSpPr/>
            <p:nvPr/>
          </p:nvSpPr>
          <p:spPr>
            <a:xfrm>
              <a:off x="815333" y="3733315"/>
              <a:ext cx="274200" cy="2577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249"/>
            <p:cNvSpPr/>
            <p:nvPr/>
          </p:nvSpPr>
          <p:spPr>
            <a:xfrm>
              <a:off x="1157530" y="3733315"/>
              <a:ext cx="274200" cy="2577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249"/>
            <p:cNvSpPr/>
            <p:nvPr/>
          </p:nvSpPr>
          <p:spPr>
            <a:xfrm>
              <a:off x="1499727" y="3733315"/>
              <a:ext cx="274200" cy="2577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249"/>
            <p:cNvSpPr/>
            <p:nvPr/>
          </p:nvSpPr>
          <p:spPr>
            <a:xfrm>
              <a:off x="1841924" y="3733315"/>
              <a:ext cx="274200" cy="2577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249"/>
            <p:cNvSpPr/>
            <p:nvPr/>
          </p:nvSpPr>
          <p:spPr>
            <a:xfrm>
              <a:off x="815333" y="4035933"/>
              <a:ext cx="274200" cy="2577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249"/>
            <p:cNvSpPr/>
            <p:nvPr/>
          </p:nvSpPr>
          <p:spPr>
            <a:xfrm>
              <a:off x="1157530" y="4035933"/>
              <a:ext cx="274200" cy="2577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249"/>
            <p:cNvSpPr/>
            <p:nvPr/>
          </p:nvSpPr>
          <p:spPr>
            <a:xfrm>
              <a:off x="1499727" y="4035933"/>
              <a:ext cx="274200" cy="2577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249"/>
            <p:cNvSpPr/>
            <p:nvPr/>
          </p:nvSpPr>
          <p:spPr>
            <a:xfrm>
              <a:off x="1841924" y="4035933"/>
              <a:ext cx="274200" cy="2577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249"/>
            <p:cNvSpPr/>
            <p:nvPr/>
          </p:nvSpPr>
          <p:spPr>
            <a:xfrm>
              <a:off x="1855640" y="4091629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249"/>
            <p:cNvSpPr/>
            <p:nvPr/>
          </p:nvSpPr>
          <p:spPr>
            <a:xfrm>
              <a:off x="1513443" y="4091629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249"/>
            <p:cNvSpPr/>
            <p:nvPr/>
          </p:nvSpPr>
          <p:spPr>
            <a:xfrm>
              <a:off x="1171246" y="4091629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249"/>
            <p:cNvSpPr/>
            <p:nvPr/>
          </p:nvSpPr>
          <p:spPr>
            <a:xfrm>
              <a:off x="829049" y="4091629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249"/>
            <p:cNvSpPr/>
            <p:nvPr/>
          </p:nvSpPr>
          <p:spPr>
            <a:xfrm>
              <a:off x="1855640" y="3789011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249"/>
            <p:cNvSpPr/>
            <p:nvPr/>
          </p:nvSpPr>
          <p:spPr>
            <a:xfrm>
              <a:off x="1513443" y="3789011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249"/>
            <p:cNvSpPr/>
            <p:nvPr/>
          </p:nvSpPr>
          <p:spPr>
            <a:xfrm>
              <a:off x="1171246" y="3789011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249"/>
            <p:cNvSpPr/>
            <p:nvPr/>
          </p:nvSpPr>
          <p:spPr>
            <a:xfrm>
              <a:off x="829049" y="3789011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249"/>
            <p:cNvSpPr/>
            <p:nvPr/>
          </p:nvSpPr>
          <p:spPr>
            <a:xfrm>
              <a:off x="1513443" y="4091629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249"/>
            <p:cNvSpPr/>
            <p:nvPr/>
          </p:nvSpPr>
          <p:spPr>
            <a:xfrm>
              <a:off x="1854179" y="3789011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7" name="Google Shape;4927;p249"/>
          <p:cNvGrpSpPr/>
          <p:nvPr/>
        </p:nvGrpSpPr>
        <p:grpSpPr>
          <a:xfrm>
            <a:off x="2451210" y="3655047"/>
            <a:ext cx="1619700" cy="865500"/>
            <a:chOff x="2451207" y="3655043"/>
            <a:chExt cx="1619700" cy="865500"/>
          </a:xfrm>
        </p:grpSpPr>
        <p:grpSp>
          <p:nvGrpSpPr>
            <p:cNvPr id="4928" name="Google Shape;4928;p249"/>
            <p:cNvGrpSpPr/>
            <p:nvPr/>
          </p:nvGrpSpPr>
          <p:grpSpPr>
            <a:xfrm>
              <a:off x="2451207" y="3655043"/>
              <a:ext cx="1619700" cy="865500"/>
              <a:chOff x="2451207" y="3655043"/>
              <a:chExt cx="1619700" cy="865500"/>
            </a:xfrm>
          </p:grpSpPr>
          <p:sp>
            <p:nvSpPr>
              <p:cNvPr id="4929" name="Google Shape;4929;p249"/>
              <p:cNvSpPr/>
              <p:nvPr/>
            </p:nvSpPr>
            <p:spPr>
              <a:xfrm>
                <a:off x="2451207" y="3655043"/>
                <a:ext cx="1619700" cy="865500"/>
              </a:xfrm>
              <a:prstGeom prst="roundRect">
                <a:avLst>
                  <a:gd name="adj" fmla="val 12753"/>
                </a:avLst>
              </a:prstGeom>
              <a:solidFill>
                <a:schemeClr val="lt1"/>
              </a:solidFill>
              <a:ln w="19050" cap="flat" cmpd="sng">
                <a:solidFill>
                  <a:schemeClr val="accent1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013"/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0" name="Google Shape;4930;p249"/>
              <p:cNvSpPr/>
              <p:nvPr/>
            </p:nvSpPr>
            <p:spPr>
              <a:xfrm>
                <a:off x="2675260" y="4314813"/>
                <a:ext cx="1171500" cy="16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 defTabSz="1219170">
                  <a:lnSpc>
                    <a:spcPct val="90000"/>
                  </a:lnSpc>
                  <a:buClr>
                    <a:srgbClr val="11577F"/>
                  </a:buClr>
                  <a:buSzPts val="788"/>
                </a:pPr>
                <a:r>
                  <a:rPr lang="en-US" sz="1051" kern="0">
                    <a:solidFill>
                      <a:srgbClr val="11577F"/>
                    </a:solidFill>
                    <a:latin typeface="Arial"/>
                    <a:ea typeface="Arial"/>
                    <a:cs typeface="Arial"/>
                    <a:sym typeface="Arial"/>
                  </a:rPr>
                  <a:t>Nodes</a:t>
                </a: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31" name="Google Shape;4931;p249"/>
              <p:cNvGrpSpPr/>
              <p:nvPr/>
            </p:nvGrpSpPr>
            <p:grpSpPr>
              <a:xfrm>
                <a:off x="2610593" y="3733315"/>
                <a:ext cx="1300791" cy="560318"/>
                <a:chOff x="2610593" y="3733315"/>
                <a:chExt cx="1300791" cy="560318"/>
              </a:xfrm>
            </p:grpSpPr>
            <p:sp>
              <p:nvSpPr>
                <p:cNvPr id="4932" name="Google Shape;4932;p249"/>
                <p:cNvSpPr/>
                <p:nvPr/>
              </p:nvSpPr>
              <p:spPr>
                <a:xfrm>
                  <a:off x="2610593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3" name="Google Shape;4933;p249"/>
                <p:cNvSpPr/>
                <p:nvPr/>
              </p:nvSpPr>
              <p:spPr>
                <a:xfrm>
                  <a:off x="2952790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4" name="Google Shape;4934;p249"/>
                <p:cNvSpPr/>
                <p:nvPr/>
              </p:nvSpPr>
              <p:spPr>
                <a:xfrm>
                  <a:off x="3294987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5" name="Google Shape;4935;p249"/>
                <p:cNvSpPr/>
                <p:nvPr/>
              </p:nvSpPr>
              <p:spPr>
                <a:xfrm>
                  <a:off x="3637184" y="3733315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6" name="Google Shape;4936;p249"/>
                <p:cNvSpPr/>
                <p:nvPr/>
              </p:nvSpPr>
              <p:spPr>
                <a:xfrm>
                  <a:off x="2610593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7" name="Google Shape;4937;p249"/>
                <p:cNvSpPr/>
                <p:nvPr/>
              </p:nvSpPr>
              <p:spPr>
                <a:xfrm>
                  <a:off x="2952790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8" name="Google Shape;4938;p249"/>
                <p:cNvSpPr/>
                <p:nvPr/>
              </p:nvSpPr>
              <p:spPr>
                <a:xfrm>
                  <a:off x="3294987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9" name="Google Shape;4939;p249"/>
                <p:cNvSpPr/>
                <p:nvPr/>
              </p:nvSpPr>
              <p:spPr>
                <a:xfrm>
                  <a:off x="3637184" y="4035933"/>
                  <a:ext cx="274200" cy="25770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013"/>
                  </a:pPr>
                  <a:endParaRPr sz="1351"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940" name="Google Shape;4940;p249"/>
            <p:cNvSpPr/>
            <p:nvPr/>
          </p:nvSpPr>
          <p:spPr>
            <a:xfrm>
              <a:off x="2624309" y="3789011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249"/>
            <p:cNvSpPr/>
            <p:nvPr/>
          </p:nvSpPr>
          <p:spPr>
            <a:xfrm>
              <a:off x="2966506" y="3789011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249"/>
            <p:cNvSpPr/>
            <p:nvPr/>
          </p:nvSpPr>
          <p:spPr>
            <a:xfrm>
              <a:off x="3308703" y="3789011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249"/>
            <p:cNvSpPr/>
            <p:nvPr/>
          </p:nvSpPr>
          <p:spPr>
            <a:xfrm>
              <a:off x="3650900" y="3789011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249"/>
            <p:cNvSpPr/>
            <p:nvPr/>
          </p:nvSpPr>
          <p:spPr>
            <a:xfrm>
              <a:off x="2624309" y="4091629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249"/>
            <p:cNvSpPr/>
            <p:nvPr/>
          </p:nvSpPr>
          <p:spPr>
            <a:xfrm>
              <a:off x="2966506" y="4091629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249"/>
            <p:cNvSpPr/>
            <p:nvPr/>
          </p:nvSpPr>
          <p:spPr>
            <a:xfrm>
              <a:off x="3308703" y="4091629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249"/>
            <p:cNvSpPr/>
            <p:nvPr/>
          </p:nvSpPr>
          <p:spPr>
            <a:xfrm>
              <a:off x="3650900" y="4091629"/>
              <a:ext cx="246900" cy="146400"/>
            </a:xfrm>
            <a:prstGeom prst="roundRect">
              <a:avLst>
                <a:gd name="adj" fmla="val 16667"/>
              </a:avLst>
            </a:prstGeom>
            <a:solidFill>
              <a:srgbClr val="FFF3AD"/>
            </a:solidFill>
            <a:ln>
              <a:noFill/>
            </a:ln>
          </p:spPr>
          <p:txBody>
            <a:bodyPr spcFirstLastPara="1" wrap="square" lIns="91400" tIns="64000" rIns="91400" bIns="45700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249"/>
            <p:cNvSpPr/>
            <p:nvPr/>
          </p:nvSpPr>
          <p:spPr>
            <a:xfrm>
              <a:off x="2965045" y="3789011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249"/>
            <p:cNvSpPr/>
            <p:nvPr/>
          </p:nvSpPr>
          <p:spPr>
            <a:xfrm>
              <a:off x="3307242" y="4091629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249"/>
            <p:cNvSpPr/>
            <p:nvPr/>
          </p:nvSpPr>
          <p:spPr>
            <a:xfrm>
              <a:off x="3649439" y="3789011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249"/>
            <p:cNvSpPr/>
            <p:nvPr/>
          </p:nvSpPr>
          <p:spPr>
            <a:xfrm>
              <a:off x="2622848" y="3789011"/>
              <a:ext cx="248400" cy="1464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75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52" name="Google Shape;4952;p249"/>
          <p:cNvSpPr txBox="1"/>
          <p:nvPr/>
        </p:nvSpPr>
        <p:spPr>
          <a:xfrm>
            <a:off x="3850621" y="2570984"/>
            <a:ext cx="1182400" cy="6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05780"/>
              </a:buClr>
              <a:buSzPts val="788"/>
            </a:pPr>
            <a:r>
              <a:rPr lang="en-US" sz="1051" kern="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(Multi-cluster Warehouse)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3" name="Google Shape;4953;p249"/>
          <p:cNvSpPr txBox="1"/>
          <p:nvPr/>
        </p:nvSpPr>
        <p:spPr>
          <a:xfrm>
            <a:off x="618000" y="1936000"/>
            <a:ext cx="14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FF9F36"/>
                </a:solidFill>
                <a:latin typeface="Arial"/>
                <a:cs typeface="Arial"/>
                <a:sym typeface="Arial"/>
              </a:rPr>
              <a:t>VPC / VNET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FF9F36"/>
              </a:buClr>
              <a:buSzPts val="1050"/>
            </a:pPr>
            <a:endParaRPr sz="1400" b="1" kern="0">
              <a:solidFill>
                <a:srgbClr val="FF9F36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54" name="Google Shape;4954;p249"/>
          <p:cNvSpPr/>
          <p:nvPr/>
        </p:nvSpPr>
        <p:spPr>
          <a:xfrm>
            <a:off x="568967" y="2249503"/>
            <a:ext cx="11089600" cy="3158800"/>
          </a:xfrm>
          <a:prstGeom prst="roundRect">
            <a:avLst>
              <a:gd name="adj" fmla="val 3048"/>
            </a:avLst>
          </a:prstGeom>
          <a:noFill/>
          <a:ln w="19050" cap="sq" cmpd="sng">
            <a:solidFill>
              <a:srgbClr val="7F7F7F">
                <a:alpha val="49410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5" name="Google Shape;4955;p249"/>
          <p:cNvSpPr/>
          <p:nvPr/>
        </p:nvSpPr>
        <p:spPr>
          <a:xfrm>
            <a:off x="3534828" y="5471627"/>
            <a:ext cx="5537200" cy="7688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700" rIns="91400" bIns="45700" anchor="t" anchorCtr="0">
            <a:noAutofit/>
          </a:bodyPr>
          <a:lstStyle/>
          <a:p>
            <a:pPr defTabSz="1219170">
              <a:lnSpc>
                <a:spcPct val="180000"/>
              </a:lnSpc>
              <a:buClr>
                <a:srgbClr val="262626"/>
              </a:buClr>
              <a:buSzPts val="750"/>
            </a:pPr>
            <a:endParaRPr sz="1000" kern="0">
              <a:solidFill>
                <a:srgbClr val="005E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6" name="Google Shape;4956;p249"/>
          <p:cNvSpPr/>
          <p:nvPr/>
        </p:nvSpPr>
        <p:spPr>
          <a:xfrm>
            <a:off x="4841599" y="5789645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7" name="Google Shape;4957;p249"/>
          <p:cNvSpPr/>
          <p:nvPr/>
        </p:nvSpPr>
        <p:spPr>
          <a:xfrm>
            <a:off x="4841599" y="5957311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8" name="Google Shape;4958;p249"/>
          <p:cNvSpPr/>
          <p:nvPr/>
        </p:nvSpPr>
        <p:spPr>
          <a:xfrm>
            <a:off x="5170291" y="5788605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9" name="Google Shape;4959;p249"/>
          <p:cNvSpPr/>
          <p:nvPr/>
        </p:nvSpPr>
        <p:spPr>
          <a:xfrm>
            <a:off x="5170291" y="5956271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0" name="Google Shape;4960;p249"/>
          <p:cNvSpPr/>
          <p:nvPr/>
        </p:nvSpPr>
        <p:spPr>
          <a:xfrm>
            <a:off x="5520551" y="5789437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1" name="Google Shape;4961;p249"/>
          <p:cNvSpPr/>
          <p:nvPr/>
        </p:nvSpPr>
        <p:spPr>
          <a:xfrm>
            <a:off x="5520551" y="5957103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2" name="Google Shape;4962;p249"/>
          <p:cNvSpPr/>
          <p:nvPr/>
        </p:nvSpPr>
        <p:spPr>
          <a:xfrm>
            <a:off x="5840823" y="5788189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3" name="Google Shape;4963;p249"/>
          <p:cNvSpPr/>
          <p:nvPr/>
        </p:nvSpPr>
        <p:spPr>
          <a:xfrm>
            <a:off x="5840823" y="5955844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4" name="Google Shape;4964;p249"/>
          <p:cNvSpPr/>
          <p:nvPr/>
        </p:nvSpPr>
        <p:spPr>
          <a:xfrm>
            <a:off x="6147707" y="5789229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5" name="Google Shape;4965;p249"/>
          <p:cNvSpPr/>
          <p:nvPr/>
        </p:nvSpPr>
        <p:spPr>
          <a:xfrm>
            <a:off x="6147707" y="5956895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6" name="Google Shape;4966;p249"/>
          <p:cNvSpPr/>
          <p:nvPr/>
        </p:nvSpPr>
        <p:spPr>
          <a:xfrm>
            <a:off x="6477287" y="5788397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7" name="Google Shape;4967;p249"/>
          <p:cNvSpPr/>
          <p:nvPr/>
        </p:nvSpPr>
        <p:spPr>
          <a:xfrm>
            <a:off x="6477287" y="5956063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8" name="Google Shape;4968;p249"/>
          <p:cNvSpPr/>
          <p:nvPr/>
        </p:nvSpPr>
        <p:spPr>
          <a:xfrm>
            <a:off x="6795051" y="5789021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9" name="Google Shape;4969;p249"/>
          <p:cNvSpPr/>
          <p:nvPr/>
        </p:nvSpPr>
        <p:spPr>
          <a:xfrm>
            <a:off x="6795051" y="5956687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0" name="Google Shape;4970;p249"/>
          <p:cNvSpPr/>
          <p:nvPr/>
        </p:nvSpPr>
        <p:spPr>
          <a:xfrm>
            <a:off x="7124552" y="5788813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1" name="Google Shape;4971;p249"/>
          <p:cNvSpPr/>
          <p:nvPr/>
        </p:nvSpPr>
        <p:spPr>
          <a:xfrm>
            <a:off x="7124552" y="5956479"/>
            <a:ext cx="248400" cy="144000"/>
          </a:xfrm>
          <a:prstGeom prst="roundRect">
            <a:avLst>
              <a:gd name="adj" fmla="val 16667"/>
            </a:avLst>
          </a:prstGeom>
          <a:solidFill>
            <a:srgbClr val="FFF3AD"/>
          </a:solidFill>
          <a:ln>
            <a:noFill/>
          </a:ln>
        </p:spPr>
        <p:txBody>
          <a:bodyPr spcFirstLastPara="1" wrap="square" lIns="91400" tIns="64000" rIns="91400" bIns="45700" anchor="ctr" anchorCtr="0">
            <a:noAutofit/>
          </a:bodyPr>
          <a:lstStyle/>
          <a:p>
            <a:pPr algn="ctr" defTabSz="1219170">
              <a:buClr>
                <a:srgbClr val="11577F"/>
              </a:buClr>
              <a:buSzPts val="600"/>
            </a:pPr>
            <a:r>
              <a:rPr lang="en-US" sz="1000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sz="10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72" name="Google Shape;4972;p249"/>
          <p:cNvGrpSpPr/>
          <p:nvPr/>
        </p:nvGrpSpPr>
        <p:grpSpPr>
          <a:xfrm>
            <a:off x="7468537" y="5628648"/>
            <a:ext cx="1225247" cy="312497"/>
            <a:chOff x="7468533" y="5587626"/>
            <a:chExt cx="1225247" cy="312498"/>
          </a:xfrm>
        </p:grpSpPr>
        <p:sp>
          <p:nvSpPr>
            <p:cNvPr id="4973" name="Google Shape;4973;p249"/>
            <p:cNvSpPr/>
            <p:nvPr/>
          </p:nvSpPr>
          <p:spPr>
            <a:xfrm>
              <a:off x="7468533" y="5588458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249"/>
            <p:cNvSpPr/>
            <p:nvPr/>
          </p:nvSpPr>
          <p:spPr>
            <a:xfrm>
              <a:off x="7468533" y="5756124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249"/>
            <p:cNvSpPr/>
            <p:nvPr/>
          </p:nvSpPr>
          <p:spPr>
            <a:xfrm>
              <a:off x="7798112" y="5587626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Q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249"/>
            <p:cNvSpPr/>
            <p:nvPr/>
          </p:nvSpPr>
          <p:spPr>
            <a:xfrm>
              <a:off x="7798112" y="5755292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U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249"/>
            <p:cNvSpPr/>
            <p:nvPr/>
          </p:nvSpPr>
          <p:spPr>
            <a:xfrm>
              <a:off x="8115877" y="5588250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249"/>
            <p:cNvSpPr/>
            <p:nvPr/>
          </p:nvSpPr>
          <p:spPr>
            <a:xfrm>
              <a:off x="8115877" y="5755916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249"/>
            <p:cNvSpPr/>
            <p:nvPr/>
          </p:nvSpPr>
          <p:spPr>
            <a:xfrm>
              <a:off x="8445380" y="5588042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249"/>
            <p:cNvSpPr/>
            <p:nvPr/>
          </p:nvSpPr>
          <p:spPr>
            <a:xfrm>
              <a:off x="8445380" y="5755708"/>
              <a:ext cx="248400" cy="144000"/>
            </a:xfrm>
            <a:prstGeom prst="roundRect">
              <a:avLst>
                <a:gd name="adj" fmla="val 16667"/>
              </a:avLst>
            </a:prstGeom>
            <a:solidFill>
              <a:srgbClr val="BCEFB9"/>
            </a:solidFill>
            <a:ln>
              <a:noFill/>
            </a:ln>
          </p:spPr>
          <p:txBody>
            <a:bodyPr spcFirstLastPara="1" wrap="square" lIns="9133" tIns="64000" rIns="0" bIns="60933" anchor="ctr" anchorCtr="0">
              <a:noAutofit/>
            </a:bodyPr>
            <a:lstStyle/>
            <a:p>
              <a:pPr algn="ctr" defTabSz="1219170">
                <a:buClr>
                  <a:srgbClr val="11577F"/>
                </a:buClr>
                <a:buSzPts val="600"/>
              </a:pPr>
              <a:r>
                <a:rPr lang="en-US" sz="1000" kern="0">
                  <a:solidFill>
                    <a:srgbClr val="11577F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endParaRPr sz="10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1" name="Google Shape;4981;p249"/>
          <p:cNvGrpSpPr/>
          <p:nvPr/>
        </p:nvGrpSpPr>
        <p:grpSpPr>
          <a:xfrm>
            <a:off x="3994293" y="5567744"/>
            <a:ext cx="495172" cy="548993"/>
            <a:chOff x="2631202" y="3657043"/>
            <a:chExt cx="1171541" cy="1298880"/>
          </a:xfrm>
        </p:grpSpPr>
        <p:sp>
          <p:nvSpPr>
            <p:cNvPr id="4982" name="Google Shape;4982;p249"/>
            <p:cNvSpPr/>
            <p:nvPr/>
          </p:nvSpPr>
          <p:spPr>
            <a:xfrm>
              <a:off x="2631208" y="3907468"/>
              <a:ext cx="1171534" cy="1048455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17" y="68"/>
                    <a:pt x="38" y="68"/>
                  </a:cubicBezTo>
                  <a:cubicBezTo>
                    <a:pt x="59" y="68"/>
                    <a:pt x="76" y="61"/>
                    <a:pt x="76" y="5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3" name="Google Shape;4983;p249"/>
            <p:cNvSpPr/>
            <p:nvPr/>
          </p:nvSpPr>
          <p:spPr>
            <a:xfrm>
              <a:off x="2631208" y="4153665"/>
              <a:ext cx="1171534" cy="246198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4" name="Google Shape;4984;p249"/>
            <p:cNvSpPr/>
            <p:nvPr/>
          </p:nvSpPr>
          <p:spPr>
            <a:xfrm>
              <a:off x="2631209" y="4429579"/>
              <a:ext cx="1171534" cy="250438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solidFill>
              <a:schemeClr val="l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985" name="Google Shape;4985;p249"/>
            <p:cNvSpPr/>
            <p:nvPr/>
          </p:nvSpPr>
          <p:spPr>
            <a:xfrm>
              <a:off x="2631202" y="3657043"/>
              <a:ext cx="1171500" cy="496500"/>
            </a:xfrm>
            <a:prstGeom prst="ellipse">
              <a:avLst/>
            </a:prstGeom>
            <a:solidFill>
              <a:schemeClr val="lt1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4986" name="Google Shape;4986;p249"/>
            <p:cNvGrpSpPr/>
            <p:nvPr/>
          </p:nvGrpSpPr>
          <p:grpSpPr>
            <a:xfrm>
              <a:off x="2877498" y="3733259"/>
              <a:ext cx="655235" cy="323680"/>
              <a:chOff x="5729775" y="4117411"/>
              <a:chExt cx="866713" cy="855391"/>
            </a:xfrm>
          </p:grpSpPr>
          <p:sp>
            <p:nvSpPr>
              <p:cNvPr id="4987" name="Google Shape;4987;p249"/>
              <p:cNvSpPr/>
              <p:nvPr/>
            </p:nvSpPr>
            <p:spPr>
              <a:xfrm>
                <a:off x="6202756" y="4216787"/>
                <a:ext cx="300645" cy="2251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88" name="Google Shape;4988;p249"/>
              <p:cNvSpPr/>
              <p:nvPr/>
            </p:nvSpPr>
            <p:spPr>
              <a:xfrm>
                <a:off x="6209045" y="4117411"/>
                <a:ext cx="106924" cy="3157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41" extrusionOk="0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89" name="Google Shape;4989;p249"/>
              <p:cNvSpPr/>
              <p:nvPr/>
            </p:nvSpPr>
            <p:spPr>
              <a:xfrm>
                <a:off x="6293327" y="4484726"/>
                <a:ext cx="300645" cy="22894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2" extrusionOk="0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90" name="Google Shape;4990;p249"/>
              <p:cNvSpPr/>
              <p:nvPr/>
            </p:nvSpPr>
            <p:spPr>
              <a:xfrm>
                <a:off x="6295843" y="4380318"/>
                <a:ext cx="300645" cy="22768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2" extrusionOk="0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91" name="Google Shape;4991;p249"/>
              <p:cNvSpPr/>
              <p:nvPr/>
            </p:nvSpPr>
            <p:spPr>
              <a:xfrm>
                <a:off x="6207787" y="4659578"/>
                <a:ext cx="108182" cy="313224"/>
              </a:xfrm>
              <a:custGeom>
                <a:avLst/>
                <a:gdLst/>
                <a:ahLst/>
                <a:cxnLst/>
                <a:rect l="l" t="t" r="r" b="b"/>
                <a:pathLst>
                  <a:path w="49" h="140" extrusionOk="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92" name="Google Shape;4992;p249"/>
              <p:cNvSpPr/>
              <p:nvPr/>
            </p:nvSpPr>
            <p:spPr>
              <a:xfrm>
                <a:off x="6205272" y="4650772"/>
                <a:ext cx="299387" cy="22768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2" extrusionOk="0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93" name="Google Shape;4993;p249"/>
              <p:cNvSpPr/>
              <p:nvPr/>
            </p:nvSpPr>
            <p:spPr>
              <a:xfrm>
                <a:off x="5822862" y="4648257"/>
                <a:ext cx="299387" cy="22642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94" name="Google Shape;4994;p249"/>
              <p:cNvSpPr/>
              <p:nvPr/>
            </p:nvSpPr>
            <p:spPr>
              <a:xfrm>
                <a:off x="6009035" y="4659578"/>
                <a:ext cx="106924" cy="313224"/>
              </a:xfrm>
              <a:custGeom>
                <a:avLst/>
                <a:gdLst/>
                <a:ahLst/>
                <a:cxnLst/>
                <a:rect l="l" t="t" r="r" b="b"/>
                <a:pathLst>
                  <a:path w="48" h="140" extrusionOk="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95" name="Google Shape;4995;p249"/>
              <p:cNvSpPr/>
              <p:nvPr/>
            </p:nvSpPr>
            <p:spPr>
              <a:xfrm>
                <a:off x="5732291" y="4380318"/>
                <a:ext cx="299387" cy="2251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96" name="Google Shape;4996;p249"/>
              <p:cNvSpPr/>
              <p:nvPr/>
            </p:nvSpPr>
            <p:spPr>
              <a:xfrm>
                <a:off x="5729775" y="4484726"/>
                <a:ext cx="299387" cy="22642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97" name="Google Shape;4997;p249"/>
              <p:cNvSpPr/>
              <p:nvPr/>
            </p:nvSpPr>
            <p:spPr>
              <a:xfrm>
                <a:off x="6009035" y="4117411"/>
                <a:ext cx="109440" cy="31574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41" extrusionOk="0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98" name="Google Shape;4998;p249"/>
              <p:cNvSpPr/>
              <p:nvPr/>
            </p:nvSpPr>
            <p:spPr>
              <a:xfrm>
                <a:off x="5820346" y="4211756"/>
                <a:ext cx="300645" cy="230201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3" extrusionOk="0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99" name="Google Shape;4999;p249"/>
              <p:cNvSpPr/>
              <p:nvPr/>
            </p:nvSpPr>
            <p:spPr>
              <a:xfrm>
                <a:off x="6063126" y="4444472"/>
                <a:ext cx="200011" cy="203784"/>
              </a:xfrm>
              <a:custGeom>
                <a:avLst/>
                <a:gdLst/>
                <a:ahLst/>
                <a:cxnLst/>
                <a:rect l="l" t="t" r="r" b="b"/>
                <a:pathLst>
                  <a:path w="90" h="91" extrusionOk="0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7" name="Google Shape;3787;p243"/>
          <p:cNvGrpSpPr/>
          <p:nvPr/>
        </p:nvGrpSpPr>
        <p:grpSpPr>
          <a:xfrm>
            <a:off x="4292596" y="1655653"/>
            <a:ext cx="3865971" cy="3517916"/>
            <a:chOff x="3219447" y="1241739"/>
            <a:chExt cx="2899478" cy="2638437"/>
          </a:xfrm>
        </p:grpSpPr>
        <p:sp>
          <p:nvSpPr>
            <p:cNvPr id="3788" name="Google Shape;3788;p243"/>
            <p:cNvSpPr/>
            <p:nvPr/>
          </p:nvSpPr>
          <p:spPr>
            <a:xfrm>
              <a:off x="3219447" y="1241739"/>
              <a:ext cx="2899440" cy="2638437"/>
            </a:xfrm>
            <a:custGeom>
              <a:avLst/>
              <a:gdLst/>
              <a:ahLst/>
              <a:cxnLst/>
              <a:rect l="l" t="t" r="r" b="b"/>
              <a:pathLst>
                <a:path w="2696" h="2454" extrusionOk="0">
                  <a:moveTo>
                    <a:pt x="2661" y="409"/>
                  </a:moveTo>
                  <a:lnTo>
                    <a:pt x="2661" y="271"/>
                  </a:lnTo>
                  <a:lnTo>
                    <a:pt x="2605" y="345"/>
                  </a:lnTo>
                  <a:lnTo>
                    <a:pt x="2593" y="345"/>
                  </a:lnTo>
                  <a:lnTo>
                    <a:pt x="2536" y="273"/>
                  </a:lnTo>
                  <a:lnTo>
                    <a:pt x="2536" y="409"/>
                  </a:lnTo>
                  <a:lnTo>
                    <a:pt x="2504" y="409"/>
                  </a:lnTo>
                  <a:lnTo>
                    <a:pt x="2504" y="213"/>
                  </a:lnTo>
                  <a:lnTo>
                    <a:pt x="2529" y="213"/>
                  </a:lnTo>
                  <a:lnTo>
                    <a:pt x="2600" y="305"/>
                  </a:lnTo>
                  <a:lnTo>
                    <a:pt x="2670" y="213"/>
                  </a:lnTo>
                  <a:lnTo>
                    <a:pt x="2695" y="213"/>
                  </a:lnTo>
                  <a:lnTo>
                    <a:pt x="2695" y="409"/>
                  </a:lnTo>
                  <a:lnTo>
                    <a:pt x="2661" y="409"/>
                  </a:lnTo>
                  <a:close/>
                  <a:moveTo>
                    <a:pt x="2318" y="241"/>
                  </a:moveTo>
                  <a:lnTo>
                    <a:pt x="2318" y="213"/>
                  </a:lnTo>
                  <a:lnTo>
                    <a:pt x="2473" y="213"/>
                  </a:lnTo>
                  <a:lnTo>
                    <a:pt x="2473" y="241"/>
                  </a:lnTo>
                  <a:lnTo>
                    <a:pt x="2411" y="241"/>
                  </a:lnTo>
                  <a:lnTo>
                    <a:pt x="2411" y="409"/>
                  </a:lnTo>
                  <a:lnTo>
                    <a:pt x="2379" y="409"/>
                  </a:lnTo>
                  <a:lnTo>
                    <a:pt x="2379" y="241"/>
                  </a:lnTo>
                  <a:lnTo>
                    <a:pt x="2318" y="241"/>
                  </a:lnTo>
                  <a:close/>
                  <a:moveTo>
                    <a:pt x="2395" y="1059"/>
                  </a:moveTo>
                  <a:lnTo>
                    <a:pt x="2104" y="1226"/>
                  </a:lnTo>
                  <a:lnTo>
                    <a:pt x="2395" y="1394"/>
                  </a:lnTo>
                  <a:cubicBezTo>
                    <a:pt x="2469" y="1436"/>
                    <a:pt x="2494" y="1530"/>
                    <a:pt x="2452" y="1602"/>
                  </a:cubicBezTo>
                  <a:cubicBezTo>
                    <a:pt x="2409" y="1674"/>
                    <a:pt x="2316" y="1699"/>
                    <a:pt x="2242" y="1658"/>
                  </a:cubicBezTo>
                  <a:lnTo>
                    <a:pt x="1722" y="1359"/>
                  </a:lnTo>
                  <a:cubicBezTo>
                    <a:pt x="1687" y="1339"/>
                    <a:pt x="1664" y="1307"/>
                    <a:pt x="1653" y="1272"/>
                  </a:cubicBezTo>
                  <a:cubicBezTo>
                    <a:pt x="1648" y="1256"/>
                    <a:pt x="1646" y="1239"/>
                    <a:pt x="1646" y="1223"/>
                  </a:cubicBezTo>
                  <a:cubicBezTo>
                    <a:pt x="1646" y="1211"/>
                    <a:pt x="1648" y="1198"/>
                    <a:pt x="1651" y="1188"/>
                  </a:cubicBezTo>
                  <a:cubicBezTo>
                    <a:pt x="1662" y="1151"/>
                    <a:pt x="1687" y="1117"/>
                    <a:pt x="1722" y="1096"/>
                  </a:cubicBezTo>
                  <a:lnTo>
                    <a:pt x="2242" y="798"/>
                  </a:lnTo>
                  <a:cubicBezTo>
                    <a:pt x="2314" y="756"/>
                    <a:pt x="2409" y="781"/>
                    <a:pt x="2452" y="855"/>
                  </a:cubicBezTo>
                  <a:cubicBezTo>
                    <a:pt x="2494" y="923"/>
                    <a:pt x="2469" y="1017"/>
                    <a:pt x="2395" y="1059"/>
                  </a:cubicBezTo>
                  <a:close/>
                  <a:moveTo>
                    <a:pt x="2120" y="1870"/>
                  </a:moveTo>
                  <a:lnTo>
                    <a:pt x="1600" y="1572"/>
                  </a:lnTo>
                  <a:cubicBezTo>
                    <a:pt x="1572" y="1556"/>
                    <a:pt x="1542" y="1549"/>
                    <a:pt x="1512" y="1552"/>
                  </a:cubicBezTo>
                  <a:cubicBezTo>
                    <a:pt x="1433" y="1558"/>
                    <a:pt x="1371" y="1625"/>
                    <a:pt x="1371" y="1704"/>
                  </a:cubicBezTo>
                  <a:lnTo>
                    <a:pt x="1371" y="2301"/>
                  </a:lnTo>
                  <a:cubicBezTo>
                    <a:pt x="1371" y="2386"/>
                    <a:pt x="1440" y="2453"/>
                    <a:pt x="1525" y="2453"/>
                  </a:cubicBezTo>
                  <a:cubicBezTo>
                    <a:pt x="1609" y="2453"/>
                    <a:pt x="1678" y="2384"/>
                    <a:pt x="1678" y="2301"/>
                  </a:cubicBezTo>
                  <a:lnTo>
                    <a:pt x="1678" y="1967"/>
                  </a:lnTo>
                  <a:lnTo>
                    <a:pt x="1969" y="2134"/>
                  </a:lnTo>
                  <a:cubicBezTo>
                    <a:pt x="2041" y="2176"/>
                    <a:pt x="2136" y="2152"/>
                    <a:pt x="2178" y="2079"/>
                  </a:cubicBezTo>
                  <a:cubicBezTo>
                    <a:pt x="2219" y="2005"/>
                    <a:pt x="2194" y="1912"/>
                    <a:pt x="2120" y="1870"/>
                  </a:cubicBezTo>
                  <a:close/>
                  <a:moveTo>
                    <a:pt x="1521" y="1285"/>
                  </a:moveTo>
                  <a:lnTo>
                    <a:pt x="1305" y="1500"/>
                  </a:lnTo>
                  <a:cubicBezTo>
                    <a:pt x="1298" y="1507"/>
                    <a:pt x="1288" y="1512"/>
                    <a:pt x="1279" y="1512"/>
                  </a:cubicBezTo>
                  <a:lnTo>
                    <a:pt x="1263" y="1512"/>
                  </a:lnTo>
                  <a:lnTo>
                    <a:pt x="1231" y="1512"/>
                  </a:lnTo>
                  <a:lnTo>
                    <a:pt x="1215" y="1512"/>
                  </a:lnTo>
                  <a:cubicBezTo>
                    <a:pt x="1207" y="1512"/>
                    <a:pt x="1194" y="1507"/>
                    <a:pt x="1189" y="1500"/>
                  </a:cubicBezTo>
                  <a:lnTo>
                    <a:pt x="972" y="1285"/>
                  </a:lnTo>
                  <a:cubicBezTo>
                    <a:pt x="965" y="1279"/>
                    <a:pt x="962" y="1267"/>
                    <a:pt x="962" y="1258"/>
                  </a:cubicBezTo>
                  <a:lnTo>
                    <a:pt x="962" y="1242"/>
                  </a:lnTo>
                  <a:lnTo>
                    <a:pt x="962" y="1211"/>
                  </a:lnTo>
                  <a:lnTo>
                    <a:pt x="962" y="1195"/>
                  </a:lnTo>
                  <a:cubicBezTo>
                    <a:pt x="962" y="1186"/>
                    <a:pt x="967" y="1174"/>
                    <a:pt x="972" y="1168"/>
                  </a:cubicBezTo>
                  <a:lnTo>
                    <a:pt x="1189" y="953"/>
                  </a:lnTo>
                  <a:cubicBezTo>
                    <a:pt x="1196" y="946"/>
                    <a:pt x="1207" y="943"/>
                    <a:pt x="1215" y="943"/>
                  </a:cubicBezTo>
                  <a:lnTo>
                    <a:pt x="1231" y="943"/>
                  </a:lnTo>
                  <a:lnTo>
                    <a:pt x="1263" y="943"/>
                  </a:lnTo>
                  <a:lnTo>
                    <a:pt x="1279" y="943"/>
                  </a:lnTo>
                  <a:cubicBezTo>
                    <a:pt x="1288" y="943"/>
                    <a:pt x="1300" y="948"/>
                    <a:pt x="1305" y="953"/>
                  </a:cubicBezTo>
                  <a:lnTo>
                    <a:pt x="1521" y="1168"/>
                  </a:lnTo>
                  <a:cubicBezTo>
                    <a:pt x="1526" y="1174"/>
                    <a:pt x="1532" y="1186"/>
                    <a:pt x="1532" y="1195"/>
                  </a:cubicBezTo>
                  <a:lnTo>
                    <a:pt x="1532" y="1211"/>
                  </a:lnTo>
                  <a:lnTo>
                    <a:pt x="1532" y="1242"/>
                  </a:lnTo>
                  <a:lnTo>
                    <a:pt x="1532" y="1258"/>
                  </a:lnTo>
                  <a:cubicBezTo>
                    <a:pt x="1532" y="1267"/>
                    <a:pt x="1528" y="1279"/>
                    <a:pt x="1521" y="1285"/>
                  </a:cubicBezTo>
                  <a:close/>
                  <a:moveTo>
                    <a:pt x="1348" y="1225"/>
                  </a:moveTo>
                  <a:cubicBezTo>
                    <a:pt x="1348" y="1216"/>
                    <a:pt x="1343" y="1204"/>
                    <a:pt x="1336" y="1198"/>
                  </a:cubicBezTo>
                  <a:lnTo>
                    <a:pt x="1274" y="1137"/>
                  </a:lnTo>
                  <a:cubicBezTo>
                    <a:pt x="1268" y="1131"/>
                    <a:pt x="1256" y="1126"/>
                    <a:pt x="1247" y="1126"/>
                  </a:cubicBezTo>
                  <a:lnTo>
                    <a:pt x="1245" y="1126"/>
                  </a:lnTo>
                  <a:cubicBezTo>
                    <a:pt x="1237" y="1126"/>
                    <a:pt x="1224" y="1131"/>
                    <a:pt x="1219" y="1137"/>
                  </a:cubicBezTo>
                  <a:lnTo>
                    <a:pt x="1156" y="1198"/>
                  </a:lnTo>
                  <a:cubicBezTo>
                    <a:pt x="1148" y="1205"/>
                    <a:pt x="1145" y="1216"/>
                    <a:pt x="1145" y="1225"/>
                  </a:cubicBezTo>
                  <a:lnTo>
                    <a:pt x="1145" y="1226"/>
                  </a:lnTo>
                  <a:cubicBezTo>
                    <a:pt x="1145" y="1235"/>
                    <a:pt x="1150" y="1248"/>
                    <a:pt x="1156" y="1253"/>
                  </a:cubicBezTo>
                  <a:lnTo>
                    <a:pt x="1219" y="1315"/>
                  </a:lnTo>
                  <a:cubicBezTo>
                    <a:pt x="1224" y="1320"/>
                    <a:pt x="1237" y="1325"/>
                    <a:pt x="1245" y="1325"/>
                  </a:cubicBezTo>
                  <a:lnTo>
                    <a:pt x="1247" y="1325"/>
                  </a:lnTo>
                  <a:cubicBezTo>
                    <a:pt x="1256" y="1325"/>
                    <a:pt x="1268" y="1320"/>
                    <a:pt x="1274" y="1315"/>
                  </a:cubicBezTo>
                  <a:lnTo>
                    <a:pt x="1336" y="1253"/>
                  </a:lnTo>
                  <a:cubicBezTo>
                    <a:pt x="1341" y="1246"/>
                    <a:pt x="1348" y="1235"/>
                    <a:pt x="1348" y="1226"/>
                  </a:cubicBezTo>
                  <a:lnTo>
                    <a:pt x="1348" y="1225"/>
                  </a:lnTo>
                  <a:close/>
                  <a:moveTo>
                    <a:pt x="373" y="583"/>
                  </a:moveTo>
                  <a:lnTo>
                    <a:pt x="893" y="881"/>
                  </a:lnTo>
                  <a:cubicBezTo>
                    <a:pt x="921" y="897"/>
                    <a:pt x="951" y="904"/>
                    <a:pt x="981" y="900"/>
                  </a:cubicBezTo>
                  <a:cubicBezTo>
                    <a:pt x="1060" y="895"/>
                    <a:pt x="1122" y="828"/>
                    <a:pt x="1122" y="749"/>
                  </a:cubicBezTo>
                  <a:lnTo>
                    <a:pt x="1122" y="151"/>
                  </a:lnTo>
                  <a:cubicBezTo>
                    <a:pt x="1122" y="67"/>
                    <a:pt x="1053" y="0"/>
                    <a:pt x="969" y="0"/>
                  </a:cubicBezTo>
                  <a:cubicBezTo>
                    <a:pt x="884" y="0"/>
                    <a:pt x="815" y="69"/>
                    <a:pt x="815" y="151"/>
                  </a:cubicBezTo>
                  <a:lnTo>
                    <a:pt x="815" y="486"/>
                  </a:lnTo>
                  <a:lnTo>
                    <a:pt x="525" y="319"/>
                  </a:lnTo>
                  <a:cubicBezTo>
                    <a:pt x="452" y="277"/>
                    <a:pt x="359" y="301"/>
                    <a:pt x="315" y="375"/>
                  </a:cubicBezTo>
                  <a:cubicBezTo>
                    <a:pt x="274" y="448"/>
                    <a:pt x="299" y="541"/>
                    <a:pt x="373" y="583"/>
                  </a:cubicBezTo>
                  <a:close/>
                  <a:moveTo>
                    <a:pt x="1512" y="902"/>
                  </a:moveTo>
                  <a:cubicBezTo>
                    <a:pt x="1542" y="904"/>
                    <a:pt x="1572" y="899"/>
                    <a:pt x="1600" y="883"/>
                  </a:cubicBezTo>
                  <a:lnTo>
                    <a:pt x="2120" y="585"/>
                  </a:lnTo>
                  <a:cubicBezTo>
                    <a:pt x="2194" y="543"/>
                    <a:pt x="2219" y="449"/>
                    <a:pt x="2177" y="377"/>
                  </a:cubicBezTo>
                  <a:cubicBezTo>
                    <a:pt x="2134" y="305"/>
                    <a:pt x="2041" y="280"/>
                    <a:pt x="1967" y="321"/>
                  </a:cubicBezTo>
                  <a:lnTo>
                    <a:pt x="1676" y="488"/>
                  </a:lnTo>
                  <a:lnTo>
                    <a:pt x="1676" y="153"/>
                  </a:lnTo>
                  <a:cubicBezTo>
                    <a:pt x="1676" y="69"/>
                    <a:pt x="1607" y="2"/>
                    <a:pt x="1523" y="2"/>
                  </a:cubicBezTo>
                  <a:cubicBezTo>
                    <a:pt x="1438" y="2"/>
                    <a:pt x="1370" y="70"/>
                    <a:pt x="1370" y="153"/>
                  </a:cubicBezTo>
                  <a:lnTo>
                    <a:pt x="1370" y="751"/>
                  </a:lnTo>
                  <a:cubicBezTo>
                    <a:pt x="1371" y="830"/>
                    <a:pt x="1433" y="895"/>
                    <a:pt x="1512" y="902"/>
                  </a:cubicBezTo>
                  <a:close/>
                  <a:moveTo>
                    <a:pt x="981" y="1551"/>
                  </a:moveTo>
                  <a:cubicBezTo>
                    <a:pt x="951" y="1549"/>
                    <a:pt x="919" y="1554"/>
                    <a:pt x="893" y="1570"/>
                  </a:cubicBezTo>
                  <a:lnTo>
                    <a:pt x="373" y="1868"/>
                  </a:lnTo>
                  <a:cubicBezTo>
                    <a:pt x="299" y="1910"/>
                    <a:pt x="274" y="2004"/>
                    <a:pt x="317" y="2076"/>
                  </a:cubicBezTo>
                  <a:cubicBezTo>
                    <a:pt x="359" y="2148"/>
                    <a:pt x="452" y="2173"/>
                    <a:pt x="526" y="2130"/>
                  </a:cubicBezTo>
                  <a:lnTo>
                    <a:pt x="817" y="1963"/>
                  </a:lnTo>
                  <a:lnTo>
                    <a:pt x="817" y="2298"/>
                  </a:lnTo>
                  <a:cubicBezTo>
                    <a:pt x="817" y="2382"/>
                    <a:pt x="886" y="2449"/>
                    <a:pt x="971" y="2449"/>
                  </a:cubicBezTo>
                  <a:cubicBezTo>
                    <a:pt x="1055" y="2449"/>
                    <a:pt x="1124" y="2381"/>
                    <a:pt x="1124" y="2298"/>
                  </a:cubicBezTo>
                  <a:lnTo>
                    <a:pt x="1124" y="1700"/>
                  </a:lnTo>
                  <a:cubicBezTo>
                    <a:pt x="1122" y="1623"/>
                    <a:pt x="1060" y="1556"/>
                    <a:pt x="981" y="1551"/>
                  </a:cubicBezTo>
                  <a:close/>
                  <a:moveTo>
                    <a:pt x="840" y="1270"/>
                  </a:moveTo>
                  <a:cubicBezTo>
                    <a:pt x="845" y="1255"/>
                    <a:pt x="847" y="1237"/>
                    <a:pt x="847" y="1221"/>
                  </a:cubicBezTo>
                  <a:cubicBezTo>
                    <a:pt x="847" y="1209"/>
                    <a:pt x="845" y="1196"/>
                    <a:pt x="842" y="1186"/>
                  </a:cubicBezTo>
                  <a:cubicBezTo>
                    <a:pt x="831" y="1149"/>
                    <a:pt x="807" y="1115"/>
                    <a:pt x="771" y="1094"/>
                  </a:cubicBezTo>
                  <a:lnTo>
                    <a:pt x="252" y="796"/>
                  </a:lnTo>
                  <a:cubicBezTo>
                    <a:pt x="178" y="754"/>
                    <a:pt x="84" y="779"/>
                    <a:pt x="42" y="853"/>
                  </a:cubicBezTo>
                  <a:cubicBezTo>
                    <a:pt x="0" y="925"/>
                    <a:pt x="24" y="1018"/>
                    <a:pt x="98" y="1061"/>
                  </a:cubicBezTo>
                  <a:lnTo>
                    <a:pt x="389" y="1228"/>
                  </a:lnTo>
                  <a:lnTo>
                    <a:pt x="98" y="1396"/>
                  </a:lnTo>
                  <a:cubicBezTo>
                    <a:pt x="24" y="1438"/>
                    <a:pt x="0" y="1531"/>
                    <a:pt x="42" y="1604"/>
                  </a:cubicBezTo>
                  <a:cubicBezTo>
                    <a:pt x="84" y="1676"/>
                    <a:pt x="178" y="1700"/>
                    <a:pt x="252" y="1660"/>
                  </a:cubicBezTo>
                  <a:lnTo>
                    <a:pt x="771" y="1360"/>
                  </a:lnTo>
                  <a:cubicBezTo>
                    <a:pt x="805" y="1337"/>
                    <a:pt x="830" y="1306"/>
                    <a:pt x="840" y="1270"/>
                  </a:cubicBezTo>
                  <a:close/>
                </a:path>
              </a:pathLst>
            </a:custGeom>
            <a:solidFill>
              <a:schemeClr val="accent1">
                <a:alpha val="26670"/>
              </a:scheme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243"/>
            <p:cNvSpPr/>
            <p:nvPr/>
          </p:nvSpPr>
          <p:spPr>
            <a:xfrm>
              <a:off x="5690525" y="1419875"/>
              <a:ext cx="428400" cy="26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90" name="Google Shape;3790;p243"/>
          <p:cNvSpPr/>
          <p:nvPr/>
        </p:nvSpPr>
        <p:spPr>
          <a:xfrm>
            <a:off x="5899363" y="3245939"/>
            <a:ext cx="404800" cy="378000"/>
          </a:xfrm>
          <a:prstGeom prst="ellipse">
            <a:avLst/>
          </a:prstGeom>
          <a:solidFill>
            <a:srgbClr val="CDEAF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91" name="Google Shape;3791;p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513" y="4605759"/>
            <a:ext cx="626616" cy="626616"/>
          </a:xfrm>
          <a:prstGeom prst="rect">
            <a:avLst/>
          </a:prstGeom>
          <a:noFill/>
          <a:ln>
            <a:noFill/>
          </a:ln>
        </p:spPr>
      </p:pic>
      <p:sp>
        <p:nvSpPr>
          <p:cNvPr id="3792" name="Google Shape;3792;p243"/>
          <p:cNvSpPr txBox="1"/>
          <p:nvPr/>
        </p:nvSpPr>
        <p:spPr>
          <a:xfrm>
            <a:off x="2968239" y="1230495"/>
            <a:ext cx="1407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ETL/ELT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793" name="Google Shape;3793;p243"/>
          <p:cNvGrpSpPr/>
          <p:nvPr/>
        </p:nvGrpSpPr>
        <p:grpSpPr>
          <a:xfrm>
            <a:off x="3311843" y="1534872"/>
            <a:ext cx="720000" cy="720000"/>
            <a:chOff x="3311843" y="1534872"/>
            <a:chExt cx="720000" cy="720000"/>
          </a:xfrm>
        </p:grpSpPr>
        <p:pic>
          <p:nvPicPr>
            <p:cNvPr id="3794" name="Google Shape;3794;p2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1843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5" name="Google Shape;3795;p243"/>
            <p:cNvSpPr txBox="1"/>
            <p:nvPr/>
          </p:nvSpPr>
          <p:spPr>
            <a:xfrm>
              <a:off x="3449601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XS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96" name="Google Shape;3796;p243"/>
          <p:cNvGrpSpPr/>
          <p:nvPr/>
        </p:nvGrpSpPr>
        <p:grpSpPr>
          <a:xfrm>
            <a:off x="3311843" y="4468187"/>
            <a:ext cx="720000" cy="720000"/>
            <a:chOff x="3311843" y="4468187"/>
            <a:chExt cx="720000" cy="720000"/>
          </a:xfrm>
        </p:grpSpPr>
        <p:pic>
          <p:nvPicPr>
            <p:cNvPr id="3797" name="Google Shape;3797;p2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1843" y="4468187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8" name="Google Shape;3798;p243"/>
            <p:cNvSpPr txBox="1"/>
            <p:nvPr/>
          </p:nvSpPr>
          <p:spPr>
            <a:xfrm>
              <a:off x="3449601" y="4674298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S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799" name="Google Shape;3799;p243"/>
          <p:cNvGrpSpPr/>
          <p:nvPr/>
        </p:nvGrpSpPr>
        <p:grpSpPr>
          <a:xfrm>
            <a:off x="5736443" y="5683121"/>
            <a:ext cx="720000" cy="720000"/>
            <a:chOff x="5736443" y="5683121"/>
            <a:chExt cx="720000" cy="720000"/>
          </a:xfrm>
        </p:grpSpPr>
        <p:pic>
          <p:nvPicPr>
            <p:cNvPr id="3800" name="Google Shape;3800;p2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36443" y="568312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1" name="Google Shape;3801;p243"/>
            <p:cNvSpPr txBox="1"/>
            <p:nvPr/>
          </p:nvSpPr>
          <p:spPr>
            <a:xfrm>
              <a:off x="5874201" y="58892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02" name="Google Shape;3802;p243"/>
          <p:cNvGrpSpPr/>
          <p:nvPr/>
        </p:nvGrpSpPr>
        <p:grpSpPr>
          <a:xfrm>
            <a:off x="8211185" y="1534872"/>
            <a:ext cx="720000" cy="720000"/>
            <a:chOff x="8211186" y="1534872"/>
            <a:chExt cx="720000" cy="720000"/>
          </a:xfrm>
        </p:grpSpPr>
        <p:pic>
          <p:nvPicPr>
            <p:cNvPr id="3803" name="Google Shape;3803;p2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11186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4" name="Google Shape;3804;p243"/>
            <p:cNvSpPr txBox="1"/>
            <p:nvPr/>
          </p:nvSpPr>
          <p:spPr>
            <a:xfrm>
              <a:off x="8348944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805" name="Google Shape;3805;p2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6443" y="455765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6" name="Google Shape;3806;p243"/>
          <p:cNvSpPr txBox="1"/>
          <p:nvPr/>
        </p:nvSpPr>
        <p:spPr>
          <a:xfrm>
            <a:off x="5874201" y="661876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807" name="Google Shape;3807;p243"/>
          <p:cNvCxnSpPr>
            <a:stCxn id="3808" idx="3"/>
          </p:cNvCxnSpPr>
          <p:nvPr/>
        </p:nvCxnSpPr>
        <p:spPr>
          <a:xfrm>
            <a:off x="4103053" y="3429443"/>
            <a:ext cx="11708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3809" name="Google Shape;3809;p243"/>
          <p:cNvSpPr txBox="1"/>
          <p:nvPr/>
        </p:nvSpPr>
        <p:spPr>
          <a:xfrm>
            <a:off x="8047055" y="1230495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Sales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10" name="Google Shape;3810;p243"/>
          <p:cNvSpPr txBox="1"/>
          <p:nvPr/>
        </p:nvSpPr>
        <p:spPr>
          <a:xfrm>
            <a:off x="8047055" y="5232871"/>
            <a:ext cx="104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Data Science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811" name="Google Shape;3811;p243"/>
          <p:cNvCxnSpPr/>
          <p:nvPr/>
        </p:nvCxnSpPr>
        <p:spPr>
          <a:xfrm>
            <a:off x="6616972" y="3734632"/>
            <a:ext cx="1350000" cy="7868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3812" name="Google Shape;3812;p243"/>
          <p:cNvCxnSpPr/>
          <p:nvPr/>
        </p:nvCxnSpPr>
        <p:spPr>
          <a:xfrm rot="10800000" flipH="1">
            <a:off x="6616972" y="2306759"/>
            <a:ext cx="1383600" cy="8152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cxnSp>
        <p:nvCxnSpPr>
          <p:cNvPr id="3813" name="Google Shape;3813;p243"/>
          <p:cNvCxnSpPr/>
          <p:nvPr/>
        </p:nvCxnSpPr>
        <p:spPr>
          <a:xfrm>
            <a:off x="4031843" y="2221276"/>
            <a:ext cx="1538800" cy="9124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3814" name="Google Shape;3814;p243"/>
          <p:cNvSpPr txBox="1"/>
          <p:nvPr/>
        </p:nvSpPr>
        <p:spPr>
          <a:xfrm>
            <a:off x="231781" y="5231943"/>
            <a:ext cx="2374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600" b="1" u="sng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Global Services</a:t>
            </a:r>
            <a:endParaRPr sz="1600" b="1" u="sng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15" name="Google Shape;3815;p243"/>
          <p:cNvSpPr/>
          <p:nvPr/>
        </p:nvSpPr>
        <p:spPr>
          <a:xfrm>
            <a:off x="229191" y="6193477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Transactional Control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16" name="Google Shape;3816;p243"/>
          <p:cNvSpPr/>
          <p:nvPr/>
        </p:nvSpPr>
        <p:spPr>
          <a:xfrm>
            <a:off x="237164" y="5703100"/>
            <a:ext cx="1350000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Security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3817" name="Google Shape;3817;p243"/>
          <p:cNvCxnSpPr/>
          <p:nvPr/>
        </p:nvCxnSpPr>
        <p:spPr>
          <a:xfrm rot="10800000" flipH="1">
            <a:off x="1764961" y="1907275"/>
            <a:ext cx="1496800" cy="2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3818" name="Google Shape;3818;p243"/>
          <p:cNvSpPr/>
          <p:nvPr/>
        </p:nvSpPr>
        <p:spPr>
          <a:xfrm>
            <a:off x="237169" y="594829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Query Planning &amp; Optimisation</a:t>
            </a:r>
            <a:endParaRPr sz="1467" kern="0">
              <a:solidFill>
                <a:srgbClr val="17628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19" name="Google Shape;3819;p243"/>
          <p:cNvSpPr/>
          <p:nvPr/>
        </p:nvSpPr>
        <p:spPr>
          <a:xfrm>
            <a:off x="237169" y="545792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Logical Model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820" name="Google Shape;3820;p243"/>
          <p:cNvGrpSpPr/>
          <p:nvPr/>
        </p:nvGrpSpPr>
        <p:grpSpPr>
          <a:xfrm>
            <a:off x="8884583" y="522147"/>
            <a:ext cx="2571959" cy="997773"/>
            <a:chOff x="8884582" y="522146"/>
            <a:chExt cx="2571959" cy="997774"/>
          </a:xfrm>
        </p:grpSpPr>
        <p:grpSp>
          <p:nvGrpSpPr>
            <p:cNvPr id="3821" name="Google Shape;3821;p243"/>
            <p:cNvGrpSpPr/>
            <p:nvPr/>
          </p:nvGrpSpPr>
          <p:grpSpPr>
            <a:xfrm>
              <a:off x="8884582" y="645269"/>
              <a:ext cx="2571959" cy="874651"/>
              <a:chOff x="7956796" y="-64350"/>
              <a:chExt cx="2571959" cy="874651"/>
            </a:xfrm>
          </p:grpSpPr>
          <p:grpSp>
            <p:nvGrpSpPr>
              <p:cNvPr id="3822" name="Google Shape;3822;p243"/>
              <p:cNvGrpSpPr/>
              <p:nvPr/>
            </p:nvGrpSpPr>
            <p:grpSpPr>
              <a:xfrm>
                <a:off x="7956796" y="-64350"/>
                <a:ext cx="2571959" cy="874651"/>
                <a:chOff x="7956796" y="-218586"/>
                <a:chExt cx="2571959" cy="874651"/>
              </a:xfrm>
            </p:grpSpPr>
            <p:pic>
              <p:nvPicPr>
                <p:cNvPr id="3823" name="Google Shape;3823;p243" descr="http://global.qlik.com/%7E/media/Images/Image-Gallery/thumbnails/logo/Qlik_Logo_Pos_RGB_thumb.ashx?h=96&amp;w=19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661319" y="229020"/>
                  <a:ext cx="867436" cy="4270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24" name="Google Shape;3824;p243" descr="http://financesonline.com/uploads/2015/06/lookerth.png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9053027" y="47058"/>
                  <a:ext cx="536878" cy="219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25" name="Google Shape;3825;p243" descr="https://cloudyourcar.com/static/316e3d15590bb9e688234a123a682195a00703fd/images/partners/microstrategy.png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8068972" y="-218586"/>
                  <a:ext cx="1051990" cy="172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26" name="Google Shape;3826;p243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7956796" y="56392"/>
                  <a:ext cx="964111" cy="200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27" name="Google Shape;3827;p243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8926452" y="324732"/>
                  <a:ext cx="721585" cy="235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828" name="Google Shape;3828;p243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8042322" y="504247"/>
                <a:ext cx="696187" cy="185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29" name="Google Shape;3829;p243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9703014" y="192331"/>
                <a:ext cx="646619" cy="2370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30" name="Google Shape;3830;p243"/>
            <p:cNvGrpSpPr/>
            <p:nvPr/>
          </p:nvGrpSpPr>
          <p:grpSpPr>
            <a:xfrm>
              <a:off x="10028909" y="522146"/>
              <a:ext cx="1295090" cy="419107"/>
              <a:chOff x="5295371" y="5472991"/>
              <a:chExt cx="1295090" cy="419107"/>
            </a:xfrm>
          </p:grpSpPr>
          <p:pic>
            <p:nvPicPr>
              <p:cNvPr id="3831" name="Google Shape;3831;p243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5295371" y="5472991"/>
                <a:ext cx="620902" cy="4191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32" name="Google Shape;3832;p243"/>
              <p:cNvSpPr txBox="1"/>
              <p:nvPr/>
            </p:nvSpPr>
            <p:spPr>
              <a:xfrm>
                <a:off x="5652361" y="5574823"/>
                <a:ext cx="9381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800" kern="0">
                    <a:solidFill>
                      <a:srgbClr val="262626"/>
                    </a:solidFill>
                    <a:latin typeface="Avenir"/>
                    <a:ea typeface="Avenir"/>
                    <a:cs typeface="Avenir"/>
                    <a:sym typeface="Avenir"/>
                  </a:rPr>
                  <a:t>AWS QuickSight</a:t>
                </a:r>
                <a:endParaRPr sz="800" kern="0">
                  <a:solidFill>
                    <a:srgbClr val="26262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3833" name="Google Shape;3833;p243"/>
          <p:cNvGrpSpPr/>
          <p:nvPr/>
        </p:nvGrpSpPr>
        <p:grpSpPr>
          <a:xfrm>
            <a:off x="1287724" y="1573302"/>
            <a:ext cx="374637" cy="667485"/>
            <a:chOff x="753327" y="2731543"/>
            <a:chExt cx="454878" cy="810448"/>
          </a:xfrm>
        </p:grpSpPr>
        <p:pic>
          <p:nvPicPr>
            <p:cNvPr id="3834" name="Google Shape;3834;p2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53327" y="3087113"/>
              <a:ext cx="454878" cy="45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5" name="Google Shape;3835;p2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91405" y="2731543"/>
              <a:ext cx="378720" cy="3787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836" name="Google Shape;3836;p243"/>
          <p:cNvCxnSpPr/>
          <p:nvPr/>
        </p:nvCxnSpPr>
        <p:spPr>
          <a:xfrm>
            <a:off x="2088737" y="3429443"/>
            <a:ext cx="10920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3837" name="Google Shape;3837;p243"/>
          <p:cNvGrpSpPr/>
          <p:nvPr/>
        </p:nvGrpSpPr>
        <p:grpSpPr>
          <a:xfrm>
            <a:off x="918226" y="3062136"/>
            <a:ext cx="1113657" cy="728909"/>
            <a:chOff x="719120" y="3062136"/>
            <a:chExt cx="1113657" cy="728909"/>
          </a:xfrm>
        </p:grpSpPr>
        <p:grpSp>
          <p:nvGrpSpPr>
            <p:cNvPr id="3838" name="Google Shape;3838;p243"/>
            <p:cNvGrpSpPr/>
            <p:nvPr/>
          </p:nvGrpSpPr>
          <p:grpSpPr>
            <a:xfrm>
              <a:off x="1117334" y="3062136"/>
              <a:ext cx="715443" cy="728909"/>
              <a:chOff x="1000035" y="2749586"/>
              <a:chExt cx="715443" cy="728909"/>
            </a:xfrm>
          </p:grpSpPr>
          <p:pic>
            <p:nvPicPr>
              <p:cNvPr id="3839" name="Google Shape;3839;p243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1000035" y="311849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0" name="Google Shape;3840;p243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1002900" y="2749586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1" name="Google Shape;3841;p243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 flipH="1">
                <a:off x="1355478" y="2932178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42" name="Google Shape;3842;p24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19120" y="3168926"/>
              <a:ext cx="515328" cy="5153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3" name="Google Shape;3843;p243"/>
          <p:cNvGrpSpPr/>
          <p:nvPr/>
        </p:nvGrpSpPr>
        <p:grpSpPr>
          <a:xfrm>
            <a:off x="8214207" y="4471728"/>
            <a:ext cx="720000" cy="720000"/>
            <a:chOff x="5736443" y="5683121"/>
            <a:chExt cx="720000" cy="720000"/>
          </a:xfrm>
        </p:grpSpPr>
        <p:pic>
          <p:nvPicPr>
            <p:cNvPr id="3844" name="Google Shape;3844;p2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36443" y="568312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5" name="Google Shape;3845;p243"/>
            <p:cNvSpPr txBox="1"/>
            <p:nvPr/>
          </p:nvSpPr>
          <p:spPr>
            <a:xfrm>
              <a:off x="5874201" y="58892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venir"/>
                  <a:ea typeface="Avenir"/>
                  <a:cs typeface="Avenir"/>
                  <a:sym typeface="Avenir"/>
                </a:rPr>
                <a:t>S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846" name="Google Shape;3846;p243"/>
          <p:cNvGrpSpPr/>
          <p:nvPr/>
        </p:nvGrpSpPr>
        <p:grpSpPr>
          <a:xfrm>
            <a:off x="9097235" y="4314337"/>
            <a:ext cx="2432288" cy="1353619"/>
            <a:chOff x="6822926" y="3235753"/>
            <a:chExt cx="1824216" cy="1015214"/>
          </a:xfrm>
        </p:grpSpPr>
        <p:grpSp>
          <p:nvGrpSpPr>
            <p:cNvPr id="3847" name="Google Shape;3847;p243"/>
            <p:cNvGrpSpPr/>
            <p:nvPr/>
          </p:nvGrpSpPr>
          <p:grpSpPr>
            <a:xfrm>
              <a:off x="6822926" y="3235753"/>
              <a:ext cx="1824216" cy="1015214"/>
              <a:chOff x="9097235" y="4314338"/>
              <a:chExt cx="2432288" cy="1353619"/>
            </a:xfrm>
          </p:grpSpPr>
          <p:grpSp>
            <p:nvGrpSpPr>
              <p:cNvPr id="3848" name="Google Shape;3848;p243"/>
              <p:cNvGrpSpPr/>
              <p:nvPr/>
            </p:nvGrpSpPr>
            <p:grpSpPr>
              <a:xfrm>
                <a:off x="9142395" y="4314338"/>
                <a:ext cx="2387129" cy="1194528"/>
                <a:chOff x="9142395" y="4314338"/>
                <a:chExt cx="2387129" cy="1194528"/>
              </a:xfrm>
            </p:grpSpPr>
            <p:grpSp>
              <p:nvGrpSpPr>
                <p:cNvPr id="3849" name="Google Shape;3849;p243"/>
                <p:cNvGrpSpPr/>
                <p:nvPr/>
              </p:nvGrpSpPr>
              <p:grpSpPr>
                <a:xfrm>
                  <a:off x="9142395" y="4314338"/>
                  <a:ext cx="2387129" cy="1194528"/>
                  <a:chOff x="9142395" y="4314338"/>
                  <a:chExt cx="2387129" cy="1194528"/>
                </a:xfrm>
              </p:grpSpPr>
              <p:grpSp>
                <p:nvGrpSpPr>
                  <p:cNvPr id="3850" name="Google Shape;3850;p243"/>
                  <p:cNvGrpSpPr/>
                  <p:nvPr/>
                </p:nvGrpSpPr>
                <p:grpSpPr>
                  <a:xfrm>
                    <a:off x="9142395" y="4314338"/>
                    <a:ext cx="2277813" cy="312284"/>
                    <a:chOff x="9378112" y="4834302"/>
                    <a:chExt cx="2277813" cy="312284"/>
                  </a:xfrm>
                </p:grpSpPr>
                <p:pic>
                  <p:nvPicPr>
                    <p:cNvPr id="3851" name="Google Shape;3851;p243" descr="https://upload.wikimedia.org/wikipedia/commons/thumb/f/f8/Python_logo_and_wordmark.svg/260px-Python_logo_and_wordmark.svg.png"/>
                    <p:cNvPicPr preferRelativeResize="0"/>
                    <p:nvPr/>
                  </p:nvPicPr>
                  <p:blipFill rotWithShape="1">
                    <a:blip r:embed="rId19">
                      <a:alphaModFix/>
                    </a:blip>
                    <a:srcRect/>
                    <a:stretch/>
                  </p:blipFill>
                  <p:spPr>
                    <a:xfrm>
                      <a:off x="10169680" y="4851741"/>
                      <a:ext cx="936697" cy="277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3852" name="Google Shape;3852;p243" descr="http://upload.wikimedia.org/wikipedia/commons/thumb/c/c1/Rlogo.png/300px-Rlogo.png"/>
                    <p:cNvPicPr preferRelativeResize="0"/>
                    <p:nvPr/>
                  </p:nvPicPr>
                  <p:blipFill rotWithShape="1">
                    <a:blip r:embed="rId20">
                      <a:alphaModFix/>
                    </a:blip>
                    <a:srcRect/>
                    <a:stretch/>
                  </p:blipFill>
                  <p:spPr>
                    <a:xfrm>
                      <a:off x="11288787" y="4850932"/>
                      <a:ext cx="367138" cy="279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3853" name="Google Shape;3853;p243"/>
                    <p:cNvPicPr preferRelativeResize="0"/>
                    <p:nvPr/>
                  </p:nvPicPr>
                  <p:blipFill rotWithShape="1">
                    <a:blip r:embed="rId21">
                      <a:alphaModFix/>
                    </a:blip>
                    <a:srcRect/>
                    <a:stretch/>
                  </p:blipFill>
                  <p:spPr>
                    <a:xfrm>
                      <a:off x="9378112" y="4834302"/>
                      <a:ext cx="600186" cy="3122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3854" name="Google Shape;3854;p243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>
                    <a:off x="9234134" y="5203548"/>
                    <a:ext cx="577238" cy="2388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55" name="Google Shape;3855;p243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/>
                  <a:stretch/>
                </p:blipFill>
                <p:spPr>
                  <a:xfrm>
                    <a:off x="10922413" y="5137086"/>
                    <a:ext cx="607110" cy="3717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3856" name="Google Shape;3856;p243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/>
                <a:stretch/>
              </p:blipFill>
              <p:spPr>
                <a:xfrm>
                  <a:off x="10920967" y="4780243"/>
                  <a:ext cx="567075" cy="2135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857" name="Google Shape;3857;p243"/>
              <p:cNvPicPr preferRelativeResize="0"/>
              <p:nvPr/>
            </p:nvPicPr>
            <p:blipFill rotWithShape="1">
              <a:blip r:embed="rId25">
                <a:alphaModFix/>
              </a:blip>
              <a:srcRect/>
              <a:stretch/>
            </p:blipFill>
            <p:spPr>
              <a:xfrm>
                <a:off x="9097235" y="4695958"/>
                <a:ext cx="765983" cy="382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58" name="Google Shape;3858;p243"/>
              <p:cNvPicPr preferRelativeResize="0"/>
              <p:nvPr/>
            </p:nvPicPr>
            <p:blipFill rotWithShape="1">
              <a:blip r:embed="rId26">
                <a:alphaModFix/>
              </a:blip>
              <a:srcRect/>
              <a:stretch/>
            </p:blipFill>
            <p:spPr>
              <a:xfrm>
                <a:off x="9755791" y="4977997"/>
                <a:ext cx="1293043" cy="6899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59" name="Google Shape;3859;p243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7500058" y="3473785"/>
              <a:ext cx="469975" cy="3000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60" name="Google Shape;3860;p243"/>
          <p:cNvGrpSpPr/>
          <p:nvPr/>
        </p:nvGrpSpPr>
        <p:grpSpPr>
          <a:xfrm>
            <a:off x="308603" y="78089"/>
            <a:ext cx="3621597" cy="1502688"/>
            <a:chOff x="231452" y="58567"/>
            <a:chExt cx="2716198" cy="1127016"/>
          </a:xfrm>
        </p:grpSpPr>
        <p:grpSp>
          <p:nvGrpSpPr>
            <p:cNvPr id="3861" name="Google Shape;3861;p243"/>
            <p:cNvGrpSpPr/>
            <p:nvPr/>
          </p:nvGrpSpPr>
          <p:grpSpPr>
            <a:xfrm>
              <a:off x="231452" y="58567"/>
              <a:ext cx="2287444" cy="1127016"/>
              <a:chOff x="231452" y="58567"/>
              <a:chExt cx="2287444" cy="1127016"/>
            </a:xfrm>
          </p:grpSpPr>
          <p:grpSp>
            <p:nvGrpSpPr>
              <p:cNvPr id="3862" name="Google Shape;3862;p243"/>
              <p:cNvGrpSpPr/>
              <p:nvPr/>
            </p:nvGrpSpPr>
            <p:grpSpPr>
              <a:xfrm>
                <a:off x="231452" y="58567"/>
                <a:ext cx="2287444" cy="1127016"/>
                <a:chOff x="308602" y="78089"/>
                <a:chExt cx="3049925" cy="1502688"/>
              </a:xfrm>
            </p:grpSpPr>
            <p:grpSp>
              <p:nvGrpSpPr>
                <p:cNvPr id="3863" name="Google Shape;3863;p243"/>
                <p:cNvGrpSpPr/>
                <p:nvPr/>
              </p:nvGrpSpPr>
              <p:grpSpPr>
                <a:xfrm>
                  <a:off x="308925" y="78089"/>
                  <a:ext cx="3049602" cy="1502688"/>
                  <a:chOff x="310186" y="123320"/>
                  <a:chExt cx="3049602" cy="1502688"/>
                </a:xfrm>
              </p:grpSpPr>
              <p:pic>
                <p:nvPicPr>
                  <p:cNvPr id="3864" name="Google Shape;3864;p243"/>
                  <p:cNvPicPr preferRelativeResize="0"/>
                  <p:nvPr/>
                </p:nvPicPr>
                <p:blipFill rotWithShape="1">
                  <a:blip r:embed="rId28">
                    <a:alphaModFix/>
                  </a:blip>
                  <a:srcRect/>
                  <a:stretch/>
                </p:blipFill>
                <p:spPr>
                  <a:xfrm>
                    <a:off x="2574048" y="123320"/>
                    <a:ext cx="785740" cy="7857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65" name="Google Shape;3865;p243"/>
                  <p:cNvPicPr preferRelativeResize="0"/>
                  <p:nvPr/>
                </p:nvPicPr>
                <p:blipFill rotWithShape="1">
                  <a:blip r:embed="rId29">
                    <a:alphaModFix/>
                  </a:blip>
                  <a:srcRect/>
                  <a:stretch/>
                </p:blipFill>
                <p:spPr>
                  <a:xfrm>
                    <a:off x="842569" y="707589"/>
                    <a:ext cx="1039698" cy="73565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3866" name="Google Shape;3866;p243"/>
                  <p:cNvGrpSpPr/>
                  <p:nvPr/>
                </p:nvGrpSpPr>
                <p:grpSpPr>
                  <a:xfrm>
                    <a:off x="310186" y="407848"/>
                    <a:ext cx="2917350" cy="1218160"/>
                    <a:chOff x="310186" y="407848"/>
                    <a:chExt cx="2917350" cy="1218160"/>
                  </a:xfrm>
                </p:grpSpPr>
                <p:grpSp>
                  <p:nvGrpSpPr>
                    <p:cNvPr id="3867" name="Google Shape;3867;p243"/>
                    <p:cNvGrpSpPr/>
                    <p:nvPr/>
                  </p:nvGrpSpPr>
                  <p:grpSpPr>
                    <a:xfrm>
                      <a:off x="342443" y="646514"/>
                      <a:ext cx="2885093" cy="979494"/>
                      <a:chOff x="525230" y="768927"/>
                      <a:chExt cx="2885093" cy="979494"/>
                    </a:xfrm>
                  </p:grpSpPr>
                  <p:grpSp>
                    <p:nvGrpSpPr>
                      <p:cNvPr id="3868" name="Google Shape;3868;p243"/>
                      <p:cNvGrpSpPr/>
                      <p:nvPr/>
                    </p:nvGrpSpPr>
                    <p:grpSpPr>
                      <a:xfrm>
                        <a:off x="525230" y="768927"/>
                        <a:ext cx="2885093" cy="979494"/>
                        <a:chOff x="525230" y="712696"/>
                        <a:chExt cx="2885093" cy="979494"/>
                      </a:xfrm>
                    </p:grpSpPr>
                    <p:pic>
                      <p:nvPicPr>
                        <p:cNvPr id="3869" name="Google Shape;3869;p243"/>
                        <p:cNvPicPr preferRelativeResize="0"/>
                        <p:nvPr/>
                      </p:nvPicPr>
                      <p:blipFill rotWithShape="1">
                        <a:blip r:embed="rId30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1853657" y="1272671"/>
                          <a:ext cx="867814" cy="381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0" name="Google Shape;3870;p243"/>
                        <p:cNvPicPr preferRelativeResize="0"/>
                        <p:nvPr/>
                      </p:nvPicPr>
                      <p:blipFill rotWithShape="1">
                        <a:blip r:embed="rId31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1891439" y="712696"/>
                          <a:ext cx="820035" cy="2776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1" name="Google Shape;3871;p243"/>
                        <p:cNvPicPr preferRelativeResize="0"/>
                        <p:nvPr/>
                      </p:nvPicPr>
                      <p:blipFill rotWithShape="1">
                        <a:blip r:embed="rId32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1216060" y="1393883"/>
                          <a:ext cx="560152" cy="1394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2" name="Google Shape;3872;p243"/>
                        <p:cNvPicPr preferRelativeResize="0"/>
                        <p:nvPr/>
                      </p:nvPicPr>
                      <p:blipFill rotWithShape="1">
                        <a:blip r:embed="rId33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525230" y="1049082"/>
                          <a:ext cx="615576" cy="1850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3" name="Google Shape;3873;p243"/>
                        <p:cNvPicPr preferRelativeResize="0"/>
                        <p:nvPr/>
                      </p:nvPicPr>
                      <p:blipFill rotWithShape="1">
                        <a:blip r:embed="rId34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2765288" y="1022463"/>
                          <a:ext cx="480875" cy="238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4" name="Google Shape;3874;p243"/>
                        <p:cNvPicPr preferRelativeResize="0"/>
                        <p:nvPr/>
                      </p:nvPicPr>
                      <p:blipFill rotWithShape="1">
                        <a:blip r:embed="rId35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2597523" y="1234990"/>
                          <a:ext cx="8128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  <p:pic>
                      <p:nvPicPr>
                        <p:cNvPr id="3875" name="Google Shape;3875;p243"/>
                        <p:cNvPicPr preferRelativeResize="0"/>
                        <p:nvPr/>
                      </p:nvPicPr>
                      <p:blipFill rotWithShape="1">
                        <a:blip r:embed="rId36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1911046" y="1039464"/>
                          <a:ext cx="705803" cy="2042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3876" name="Google Shape;3876;p243"/>
                      <p:cNvPicPr preferRelativeResize="0"/>
                      <p:nvPr/>
                    </p:nvPicPr>
                    <p:blipFill rotWithShape="1">
                      <a:blip r:embed="rId37">
                        <a:alphaModFix/>
                      </a:blip>
                      <a:srcRect/>
                      <a:stretch/>
                    </p:blipFill>
                    <p:spPr>
                      <a:xfrm>
                        <a:off x="2789430" y="795380"/>
                        <a:ext cx="575258" cy="224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grpSp>
                  <p:nvGrpSpPr>
                    <p:cNvPr id="3877" name="Google Shape;3877;p243"/>
                    <p:cNvGrpSpPr/>
                    <p:nvPr/>
                  </p:nvGrpSpPr>
                  <p:grpSpPr>
                    <a:xfrm>
                      <a:off x="310186" y="407848"/>
                      <a:ext cx="747502" cy="248173"/>
                      <a:chOff x="-1666302" y="314250"/>
                      <a:chExt cx="747502" cy="248173"/>
                    </a:xfrm>
                  </p:grpSpPr>
                  <p:pic>
                    <p:nvPicPr>
                      <p:cNvPr id="3878" name="Google Shape;3878;p243"/>
                      <p:cNvPicPr preferRelativeResize="0"/>
                      <p:nvPr/>
                    </p:nvPicPr>
                    <p:blipFill rotWithShape="1">
                      <a:blip r:embed="rId38">
                        <a:alphaModFix/>
                      </a:blip>
                      <a:srcRect l="11292"/>
                      <a:stretch/>
                    </p:blipFill>
                    <p:spPr>
                      <a:xfrm>
                        <a:off x="-1666302" y="314250"/>
                        <a:ext cx="183464" cy="248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sp>
                    <p:nvSpPr>
                      <p:cNvPr id="3879" name="Google Shape;3879;p243"/>
                      <p:cNvSpPr txBox="1"/>
                      <p:nvPr/>
                    </p:nvSpPr>
                    <p:spPr>
                      <a:xfrm>
                        <a:off x="-1574600" y="333559"/>
                        <a:ext cx="655800" cy="21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91433" tIns="45700" rIns="91433" bIns="45700" anchor="t" anchorCtr="0">
                        <a:noAutofit/>
                      </a:bodyPr>
                      <a:lstStyle/>
                      <a:p>
                        <a:pPr algn="ctr" defTabSz="1219170">
                          <a:buClr>
                            <a:srgbClr val="000000"/>
                          </a:buClr>
                        </a:pPr>
                        <a:r>
                          <a:rPr lang="en-US" sz="800" kern="0">
                            <a:solidFill>
                              <a:srgbClr val="262626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AWS Glue</a:t>
                        </a:r>
                        <a:endParaRPr sz="1467" kern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pic>
                <p:nvPicPr>
                  <p:cNvPr id="3880" name="Google Shape;3880;p243"/>
                  <p:cNvPicPr preferRelativeResize="0"/>
                  <p:nvPr/>
                </p:nvPicPr>
                <p:blipFill rotWithShape="1">
                  <a:blip r:embed="rId39">
                    <a:alphaModFix/>
                  </a:blip>
                  <a:srcRect/>
                  <a:stretch/>
                </p:blipFill>
                <p:spPr>
                  <a:xfrm>
                    <a:off x="560082" y="667906"/>
                    <a:ext cx="1078719" cy="2348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81" name="Google Shape;3881;p243"/>
                  <p:cNvPicPr preferRelativeResize="0"/>
                  <p:nvPr/>
                </p:nvPicPr>
                <p:blipFill rotWithShape="1">
                  <a:blip r:embed="rId40">
                    <a:alphaModFix/>
                  </a:blip>
                  <a:srcRect/>
                  <a:stretch/>
                </p:blipFill>
                <p:spPr>
                  <a:xfrm>
                    <a:off x="1125998" y="443240"/>
                    <a:ext cx="632238" cy="1459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3882" name="Google Shape;3882;p243"/>
                <p:cNvPicPr preferRelativeResize="0"/>
                <p:nvPr/>
              </p:nvPicPr>
              <p:blipFill rotWithShape="1">
                <a:blip r:embed="rId41">
                  <a:alphaModFix/>
                </a:blip>
                <a:srcRect/>
                <a:stretch/>
              </p:blipFill>
              <p:spPr>
                <a:xfrm>
                  <a:off x="308602" y="1199618"/>
                  <a:ext cx="680699" cy="2475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883" name="Google Shape;3883;p243"/>
              <p:cNvPicPr preferRelativeResize="0"/>
              <p:nvPr/>
            </p:nvPicPr>
            <p:blipFill>
              <a:blip r:embed="rId42">
                <a:alphaModFix/>
              </a:blip>
              <a:stretch>
                <a:fillRect/>
              </a:stretch>
            </p:blipFill>
            <p:spPr>
              <a:xfrm>
                <a:off x="1400600" y="254450"/>
                <a:ext cx="486901" cy="200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84" name="Google Shape;3884;p243"/>
            <p:cNvPicPr preferRelativeResize="0"/>
            <p:nvPr/>
          </p:nvPicPr>
          <p:blipFill>
            <a:blip r:embed="rId43">
              <a:alphaModFix/>
            </a:blip>
            <a:stretch>
              <a:fillRect/>
            </a:stretch>
          </p:blipFill>
          <p:spPr>
            <a:xfrm>
              <a:off x="2353800" y="627701"/>
              <a:ext cx="593850" cy="156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5" name="Google Shape;3885;p243"/>
          <p:cNvGrpSpPr/>
          <p:nvPr/>
        </p:nvGrpSpPr>
        <p:grpSpPr>
          <a:xfrm>
            <a:off x="3113303" y="2990990"/>
            <a:ext cx="1133200" cy="758329"/>
            <a:chOff x="2334977" y="2243242"/>
            <a:chExt cx="849900" cy="568747"/>
          </a:xfrm>
        </p:grpSpPr>
        <p:sp>
          <p:nvSpPr>
            <p:cNvPr id="3886" name="Google Shape;3886;p243"/>
            <p:cNvSpPr txBox="1"/>
            <p:nvPr/>
          </p:nvSpPr>
          <p:spPr>
            <a:xfrm>
              <a:off x="2334977" y="2243242"/>
              <a:ext cx="8499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050"/>
              </a:pPr>
              <a:r>
                <a:rPr lang="en-US" sz="1400" b="1" kern="0">
                  <a:solidFill>
                    <a:srgbClr val="176284"/>
                  </a:solidFill>
                  <a:latin typeface="Arial"/>
                  <a:ea typeface="Arial"/>
                  <a:cs typeface="Arial"/>
                  <a:sym typeface="Arial"/>
                </a:rPr>
                <a:t>Snowpipe</a:t>
              </a:r>
              <a:endParaRPr sz="1400" b="1" kern="0">
                <a:solidFill>
                  <a:srgbClr val="1762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87" name="Google Shape;3887;p243"/>
            <p:cNvGrpSpPr/>
            <p:nvPr/>
          </p:nvGrpSpPr>
          <p:grpSpPr>
            <a:xfrm>
              <a:off x="2403696" y="2446229"/>
              <a:ext cx="728484" cy="365760"/>
              <a:chOff x="3429000" y="2000250"/>
              <a:chExt cx="2276514" cy="1143000"/>
            </a:xfrm>
          </p:grpSpPr>
          <p:sp>
            <p:nvSpPr>
              <p:cNvPr id="3888" name="Google Shape;3888;p243"/>
              <p:cNvSpPr/>
              <p:nvPr/>
            </p:nvSpPr>
            <p:spPr>
              <a:xfrm>
                <a:off x="3429000" y="2000250"/>
                <a:ext cx="2276514" cy="1143000"/>
              </a:xfrm>
              <a:custGeom>
                <a:avLst/>
                <a:gdLst/>
                <a:ahLst/>
                <a:cxnLst/>
                <a:rect l="l" t="t" r="r" b="b"/>
                <a:pathLst>
                  <a:path w="2276514" h="1143000" extrusionOk="0">
                    <a:moveTo>
                      <a:pt x="2028944" y="0"/>
                    </a:moveTo>
                    <a:lnTo>
                      <a:pt x="1708335" y="0"/>
                    </a:lnTo>
                    <a:cubicBezTo>
                      <a:pt x="1645730" y="0"/>
                      <a:pt x="1589766" y="42863"/>
                      <a:pt x="1546133" y="115253"/>
                    </a:cubicBezTo>
                    <a:lnTo>
                      <a:pt x="1546133" y="115253"/>
                    </a:lnTo>
                    <a:lnTo>
                      <a:pt x="755044" y="109538"/>
                    </a:lnTo>
                    <a:cubicBezTo>
                      <a:pt x="710462" y="38100"/>
                      <a:pt x="655446" y="0"/>
                      <a:pt x="596637" y="0"/>
                    </a:cubicBezTo>
                    <a:lnTo>
                      <a:pt x="262748" y="0"/>
                    </a:lnTo>
                    <a:cubicBezTo>
                      <a:pt x="112877" y="0"/>
                      <a:pt x="0" y="245745"/>
                      <a:pt x="0" y="571500"/>
                    </a:cubicBezTo>
                    <a:cubicBezTo>
                      <a:pt x="0" y="897255"/>
                      <a:pt x="112877" y="1142048"/>
                      <a:pt x="262748" y="1142048"/>
                    </a:cubicBezTo>
                    <a:lnTo>
                      <a:pt x="596637" y="1142048"/>
                    </a:lnTo>
                    <a:cubicBezTo>
                      <a:pt x="655446" y="1142048"/>
                      <a:pt x="709514" y="1104900"/>
                      <a:pt x="754095" y="1034415"/>
                    </a:cubicBezTo>
                    <a:lnTo>
                      <a:pt x="1545184" y="1040130"/>
                    </a:lnTo>
                    <a:lnTo>
                      <a:pt x="1553721" y="1040130"/>
                    </a:lnTo>
                    <a:cubicBezTo>
                      <a:pt x="1596406" y="1105853"/>
                      <a:pt x="1649524" y="1143000"/>
                      <a:pt x="1708335" y="1143000"/>
                    </a:cubicBezTo>
                    <a:lnTo>
                      <a:pt x="2028944" y="1143000"/>
                    </a:lnTo>
                    <a:cubicBezTo>
                      <a:pt x="2172174" y="1143000"/>
                      <a:pt x="2285052" y="892493"/>
                      <a:pt x="2285052" y="572453"/>
                    </a:cubicBezTo>
                    <a:cubicBezTo>
                      <a:pt x="2285052" y="252413"/>
                      <a:pt x="2172174" y="0"/>
                      <a:pt x="2028944" y="0"/>
                    </a:cubicBezTo>
                    <a:close/>
                    <a:moveTo>
                      <a:pt x="122363" y="943928"/>
                    </a:moveTo>
                    <a:cubicBezTo>
                      <a:pt x="79678" y="845820"/>
                      <a:pt x="56913" y="713423"/>
                      <a:pt x="56913" y="571500"/>
                    </a:cubicBezTo>
                    <a:cubicBezTo>
                      <a:pt x="56913" y="429578"/>
                      <a:pt x="79678" y="297180"/>
                      <a:pt x="122363" y="199073"/>
                    </a:cubicBezTo>
                    <a:cubicBezTo>
                      <a:pt x="165047" y="100965"/>
                      <a:pt x="212475" y="57150"/>
                      <a:pt x="262748" y="57150"/>
                    </a:cubicBezTo>
                    <a:lnTo>
                      <a:pt x="478068" y="57150"/>
                    </a:lnTo>
                    <a:cubicBezTo>
                      <a:pt x="390802" y="147638"/>
                      <a:pt x="333889" y="339090"/>
                      <a:pt x="333889" y="571500"/>
                    </a:cubicBezTo>
                    <a:cubicBezTo>
                      <a:pt x="333889" y="803910"/>
                      <a:pt x="390802" y="994410"/>
                      <a:pt x="478068" y="1084898"/>
                    </a:cubicBezTo>
                    <a:lnTo>
                      <a:pt x="262748" y="1084898"/>
                    </a:lnTo>
                    <a:cubicBezTo>
                      <a:pt x="212475" y="1084898"/>
                      <a:pt x="161253" y="1033463"/>
                      <a:pt x="122363" y="943928"/>
                    </a:cubicBezTo>
                    <a:close/>
                    <a:moveTo>
                      <a:pt x="596637" y="1084898"/>
                    </a:moveTo>
                    <a:cubicBezTo>
                      <a:pt x="545415" y="1084898"/>
                      <a:pt x="494193" y="1033463"/>
                      <a:pt x="456251" y="943928"/>
                    </a:cubicBezTo>
                    <a:cubicBezTo>
                      <a:pt x="418310" y="854393"/>
                      <a:pt x="390802" y="713423"/>
                      <a:pt x="390802" y="571500"/>
                    </a:cubicBezTo>
                    <a:cubicBezTo>
                      <a:pt x="390802" y="429578"/>
                      <a:pt x="413567" y="297180"/>
                      <a:pt x="456251" y="199073"/>
                    </a:cubicBezTo>
                    <a:cubicBezTo>
                      <a:pt x="498936" y="100965"/>
                      <a:pt x="545415" y="57150"/>
                      <a:pt x="596637" y="57150"/>
                    </a:cubicBezTo>
                    <a:cubicBezTo>
                      <a:pt x="631733" y="57150"/>
                      <a:pt x="661138" y="80963"/>
                      <a:pt x="684851" y="109538"/>
                    </a:cubicBezTo>
                    <a:lnTo>
                      <a:pt x="650704" y="109538"/>
                    </a:lnTo>
                    <a:cubicBezTo>
                      <a:pt x="528341" y="108585"/>
                      <a:pt x="435383" y="307658"/>
                      <a:pt x="435383" y="571500"/>
                    </a:cubicBezTo>
                    <a:cubicBezTo>
                      <a:pt x="435383" y="835343"/>
                      <a:pt x="527393" y="1033463"/>
                      <a:pt x="650704" y="1033463"/>
                    </a:cubicBezTo>
                    <a:lnTo>
                      <a:pt x="683903" y="1033463"/>
                    </a:lnTo>
                    <a:cubicBezTo>
                      <a:pt x="661138" y="1062038"/>
                      <a:pt x="631733" y="1084898"/>
                      <a:pt x="596637" y="1084898"/>
                    </a:cubicBezTo>
                    <a:close/>
                    <a:moveTo>
                      <a:pt x="651652" y="976313"/>
                    </a:moveTo>
                    <a:lnTo>
                      <a:pt x="650704" y="976313"/>
                    </a:lnTo>
                    <a:cubicBezTo>
                      <a:pt x="573871" y="976313"/>
                      <a:pt x="492296" y="813435"/>
                      <a:pt x="492296" y="571500"/>
                    </a:cubicBezTo>
                    <a:cubicBezTo>
                      <a:pt x="492296" y="329565"/>
                      <a:pt x="573871" y="165735"/>
                      <a:pt x="650704" y="165735"/>
                    </a:cubicBezTo>
                    <a:lnTo>
                      <a:pt x="1516728" y="172403"/>
                    </a:lnTo>
                    <a:cubicBezTo>
                      <a:pt x="1472146" y="274320"/>
                      <a:pt x="1445587" y="413385"/>
                      <a:pt x="1445587" y="571500"/>
                    </a:cubicBezTo>
                    <a:cubicBezTo>
                      <a:pt x="1445587" y="729615"/>
                      <a:pt x="1474043" y="881063"/>
                      <a:pt x="1522419" y="982980"/>
                    </a:cubicBezTo>
                    <a:close/>
                    <a:moveTo>
                      <a:pt x="1567949" y="943928"/>
                    </a:moveTo>
                    <a:cubicBezTo>
                      <a:pt x="1525265" y="845820"/>
                      <a:pt x="1502500" y="713423"/>
                      <a:pt x="1502500" y="571500"/>
                    </a:cubicBezTo>
                    <a:cubicBezTo>
                      <a:pt x="1502500" y="429578"/>
                      <a:pt x="1525265" y="297180"/>
                      <a:pt x="1567949" y="199073"/>
                    </a:cubicBezTo>
                    <a:cubicBezTo>
                      <a:pt x="1610634" y="100965"/>
                      <a:pt x="1657113" y="57150"/>
                      <a:pt x="1708335" y="57150"/>
                    </a:cubicBezTo>
                    <a:lnTo>
                      <a:pt x="1915118" y="57150"/>
                    </a:lnTo>
                    <a:cubicBezTo>
                      <a:pt x="1830697" y="148590"/>
                      <a:pt x="1772836" y="341948"/>
                      <a:pt x="1772836" y="571500"/>
                    </a:cubicBezTo>
                    <a:cubicBezTo>
                      <a:pt x="1772836" y="801053"/>
                      <a:pt x="1830697" y="993458"/>
                      <a:pt x="1915118" y="1084898"/>
                    </a:cubicBezTo>
                    <a:lnTo>
                      <a:pt x="1708335" y="1084898"/>
                    </a:lnTo>
                    <a:cubicBezTo>
                      <a:pt x="1657113" y="1084898"/>
                      <a:pt x="1605891" y="1033463"/>
                      <a:pt x="1567949" y="943928"/>
                    </a:cubicBezTo>
                    <a:close/>
                    <a:moveTo>
                      <a:pt x="2028944" y="1084898"/>
                    </a:moveTo>
                    <a:cubicBezTo>
                      <a:pt x="1980568" y="1084898"/>
                      <a:pt x="1932192" y="1033463"/>
                      <a:pt x="1894250" y="943928"/>
                    </a:cubicBezTo>
                    <a:cubicBezTo>
                      <a:pt x="1856308" y="854393"/>
                      <a:pt x="1829749" y="712470"/>
                      <a:pt x="1829749" y="571500"/>
                    </a:cubicBezTo>
                    <a:cubicBezTo>
                      <a:pt x="1829749" y="430530"/>
                      <a:pt x="1852514" y="298133"/>
                      <a:pt x="1894250" y="199073"/>
                    </a:cubicBezTo>
                    <a:cubicBezTo>
                      <a:pt x="1935986" y="100013"/>
                      <a:pt x="1980568" y="57150"/>
                      <a:pt x="2028944" y="57150"/>
                    </a:cubicBezTo>
                    <a:cubicBezTo>
                      <a:pt x="2077320" y="57150"/>
                      <a:pt x="2125696" y="108585"/>
                      <a:pt x="2163638" y="199073"/>
                    </a:cubicBezTo>
                    <a:cubicBezTo>
                      <a:pt x="2201579" y="289560"/>
                      <a:pt x="2228139" y="429578"/>
                      <a:pt x="2228139" y="571500"/>
                    </a:cubicBezTo>
                    <a:cubicBezTo>
                      <a:pt x="2228139" y="713423"/>
                      <a:pt x="2205374" y="844868"/>
                      <a:pt x="2163638" y="943928"/>
                    </a:cubicBezTo>
                    <a:cubicBezTo>
                      <a:pt x="2121901" y="1042988"/>
                      <a:pt x="2076371" y="1084898"/>
                      <a:pt x="2028944" y="10848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243"/>
              <p:cNvSpPr/>
              <p:nvPr/>
            </p:nvSpPr>
            <p:spPr>
              <a:xfrm>
                <a:off x="4693414" y="2343150"/>
                <a:ext cx="28456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8456" h="38100" extrusionOk="0">
                    <a:moveTo>
                      <a:pt x="0" y="6668"/>
                    </a:moveTo>
                    <a:lnTo>
                      <a:pt x="13280" y="6668"/>
                    </a:lnTo>
                    <a:lnTo>
                      <a:pt x="13280" y="45720"/>
                    </a:lnTo>
                    <a:lnTo>
                      <a:pt x="20868" y="45720"/>
                    </a:lnTo>
                    <a:lnTo>
                      <a:pt x="20868" y="6668"/>
                    </a:lnTo>
                    <a:lnTo>
                      <a:pt x="34148" y="6668"/>
                    </a:lnTo>
                    <a:lnTo>
                      <a:pt x="34148" y="0"/>
                    </a:lnTo>
                    <a:lnTo>
                      <a:pt x="0" y="0"/>
                    </a:lnTo>
                    <a:lnTo>
                      <a:pt x="0" y="66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243"/>
              <p:cNvSpPr/>
              <p:nvPr/>
            </p:nvSpPr>
            <p:spPr>
              <a:xfrm>
                <a:off x="4734202" y="2343150"/>
                <a:ext cx="37941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941" h="38100" extrusionOk="0">
                    <a:moveTo>
                      <a:pt x="21816" y="21907"/>
                    </a:moveTo>
                    <a:lnTo>
                      <a:pt x="5691" y="0"/>
                    </a:lnTo>
                    <a:lnTo>
                      <a:pt x="0" y="0"/>
                    </a:lnTo>
                    <a:lnTo>
                      <a:pt x="0" y="45720"/>
                    </a:lnTo>
                    <a:lnTo>
                      <a:pt x="7588" y="45720"/>
                    </a:lnTo>
                    <a:lnTo>
                      <a:pt x="7588" y="14288"/>
                    </a:lnTo>
                    <a:lnTo>
                      <a:pt x="19919" y="30480"/>
                    </a:lnTo>
                    <a:lnTo>
                      <a:pt x="22765" y="30480"/>
                    </a:lnTo>
                    <a:lnTo>
                      <a:pt x="35096" y="13335"/>
                    </a:lnTo>
                    <a:lnTo>
                      <a:pt x="35096" y="45720"/>
                    </a:lnTo>
                    <a:lnTo>
                      <a:pt x="42685" y="45720"/>
                    </a:lnTo>
                    <a:lnTo>
                      <a:pt x="42685" y="0"/>
                    </a:lnTo>
                    <a:lnTo>
                      <a:pt x="36993" y="0"/>
                    </a:lnTo>
                    <a:lnTo>
                      <a:pt x="21816" y="2190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243"/>
              <p:cNvSpPr/>
              <p:nvPr/>
            </p:nvSpPr>
            <p:spPr>
              <a:xfrm>
                <a:off x="4543544" y="2473704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79275" y="18036"/>
                    </a:moveTo>
                    <a:cubicBezTo>
                      <a:pt x="170856" y="1680"/>
                      <a:pt x="150827" y="-4725"/>
                      <a:pt x="134539" y="3729"/>
                    </a:cubicBezTo>
                    <a:cubicBezTo>
                      <a:pt x="133948" y="4036"/>
                      <a:pt x="133367" y="4360"/>
                      <a:pt x="132797" y="4701"/>
                    </a:cubicBezTo>
                    <a:lnTo>
                      <a:pt x="17074" y="74234"/>
                    </a:lnTo>
                    <a:cubicBezTo>
                      <a:pt x="9480" y="78957"/>
                      <a:pt x="4032" y="86479"/>
                      <a:pt x="1897" y="95189"/>
                    </a:cubicBezTo>
                    <a:cubicBezTo>
                      <a:pt x="813" y="97926"/>
                      <a:pt x="173" y="100821"/>
                      <a:pt x="0" y="103761"/>
                    </a:cubicBezTo>
                    <a:cubicBezTo>
                      <a:pt x="167" y="107635"/>
                      <a:pt x="804" y="111473"/>
                      <a:pt x="1897" y="115191"/>
                    </a:cubicBezTo>
                    <a:cubicBezTo>
                      <a:pt x="4621" y="123357"/>
                      <a:pt x="9957" y="130389"/>
                      <a:pt x="17074" y="135194"/>
                    </a:cubicBezTo>
                    <a:lnTo>
                      <a:pt x="132797" y="204726"/>
                    </a:lnTo>
                    <a:cubicBezTo>
                      <a:pt x="149355" y="213411"/>
                      <a:pt x="169786" y="207549"/>
                      <a:pt x="179275" y="191391"/>
                    </a:cubicBezTo>
                    <a:cubicBezTo>
                      <a:pt x="188804" y="174498"/>
                      <a:pt x="183364" y="153065"/>
                      <a:pt x="166944" y="142814"/>
                    </a:cubicBezTo>
                    <a:lnTo>
                      <a:pt x="102443" y="104714"/>
                    </a:lnTo>
                    <a:lnTo>
                      <a:pt x="166944" y="65661"/>
                    </a:lnTo>
                    <a:cubicBezTo>
                      <a:pt x="183238" y="55773"/>
                      <a:pt x="188709" y="34642"/>
                      <a:pt x="179276" y="180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243"/>
              <p:cNvSpPr/>
              <p:nvPr/>
            </p:nvSpPr>
            <p:spPr>
              <a:xfrm>
                <a:off x="4243928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948" y="134303"/>
                    </a:moveTo>
                    <a:lnTo>
                      <a:pt x="132671" y="203835"/>
                    </a:lnTo>
                    <a:cubicBezTo>
                      <a:pt x="138679" y="207360"/>
                      <a:pt x="145712" y="208706"/>
                      <a:pt x="152590" y="207645"/>
                    </a:cubicBezTo>
                    <a:cubicBezTo>
                      <a:pt x="170330" y="206155"/>
                      <a:pt x="183954" y="191231"/>
                      <a:pt x="183892" y="173355"/>
                    </a:cubicBezTo>
                    <a:lnTo>
                      <a:pt x="183892" y="34290"/>
                    </a:lnTo>
                    <a:cubicBezTo>
                      <a:pt x="183892" y="15352"/>
                      <a:pt x="168604" y="0"/>
                      <a:pt x="149745" y="0"/>
                    </a:cubicBezTo>
                    <a:cubicBezTo>
                      <a:pt x="130885" y="0"/>
                      <a:pt x="115597" y="15352"/>
                      <a:pt x="115597" y="34290"/>
                    </a:cubicBezTo>
                    <a:lnTo>
                      <a:pt x="115597" y="112395"/>
                    </a:lnTo>
                    <a:lnTo>
                      <a:pt x="51096" y="73342"/>
                    </a:lnTo>
                    <a:cubicBezTo>
                      <a:pt x="35342" y="63922"/>
                      <a:pt x="14966" y="69109"/>
                      <a:pt x="5585" y="84928"/>
                    </a:cubicBezTo>
                    <a:cubicBezTo>
                      <a:pt x="5245" y="85501"/>
                      <a:pt x="4922" y="86085"/>
                      <a:pt x="4617" y="86677"/>
                    </a:cubicBezTo>
                    <a:cubicBezTo>
                      <a:pt x="-4817" y="103283"/>
                      <a:pt x="654" y="124414"/>
                      <a:pt x="16948" y="1343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243"/>
              <p:cNvSpPr/>
              <p:nvPr/>
            </p:nvSpPr>
            <p:spPr>
              <a:xfrm>
                <a:off x="4482836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31303" y="208598"/>
                    </a:moveTo>
                    <a:cubicBezTo>
                      <a:pt x="38247" y="208825"/>
                      <a:pt x="45125" y="207181"/>
                      <a:pt x="51222" y="203835"/>
                    </a:cubicBezTo>
                    <a:lnTo>
                      <a:pt x="165997" y="135255"/>
                    </a:lnTo>
                    <a:cubicBezTo>
                      <a:pt x="182944" y="125809"/>
                      <a:pt x="189057" y="104356"/>
                      <a:pt x="179650" y="87338"/>
                    </a:cubicBezTo>
                    <a:cubicBezTo>
                      <a:pt x="179528" y="87116"/>
                      <a:pt x="179403" y="86896"/>
                      <a:pt x="179276" y="86678"/>
                    </a:cubicBezTo>
                    <a:cubicBezTo>
                      <a:pt x="169794" y="70439"/>
                      <a:pt x="149049" y="64912"/>
                      <a:pt x="132797" y="74295"/>
                    </a:cubicBezTo>
                    <a:lnTo>
                      <a:pt x="67347" y="112395"/>
                    </a:lnTo>
                    <a:lnTo>
                      <a:pt x="67347" y="35242"/>
                    </a:lnTo>
                    <a:cubicBezTo>
                      <a:pt x="67878" y="16312"/>
                      <a:pt x="53026" y="534"/>
                      <a:pt x="34175" y="1"/>
                    </a:cubicBezTo>
                    <a:cubicBezTo>
                      <a:pt x="34166" y="0"/>
                      <a:pt x="34157" y="0"/>
                      <a:pt x="34148" y="0"/>
                    </a:cubicBezTo>
                    <a:cubicBezTo>
                      <a:pt x="15137" y="516"/>
                      <a:pt x="-6" y="16145"/>
                      <a:pt x="1" y="35242"/>
                    </a:cubicBezTo>
                    <a:lnTo>
                      <a:pt x="1" y="173355"/>
                    </a:lnTo>
                    <a:cubicBezTo>
                      <a:pt x="-105" y="191423"/>
                      <a:pt x="13415" y="206644"/>
                      <a:pt x="31303" y="2085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243"/>
              <p:cNvSpPr/>
              <p:nvPr/>
            </p:nvSpPr>
            <p:spPr>
              <a:xfrm>
                <a:off x="4243928" y="265327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52590" y="395"/>
                    </a:moveTo>
                    <a:cubicBezTo>
                      <a:pt x="145711" y="-747"/>
                      <a:pt x="138651" y="604"/>
                      <a:pt x="132671" y="4205"/>
                    </a:cubicBezTo>
                    <a:lnTo>
                      <a:pt x="16948" y="73738"/>
                    </a:lnTo>
                    <a:cubicBezTo>
                      <a:pt x="654" y="83627"/>
                      <a:pt x="-4817" y="104757"/>
                      <a:pt x="4617" y="121363"/>
                    </a:cubicBezTo>
                    <a:cubicBezTo>
                      <a:pt x="12686" y="137308"/>
                      <a:pt x="32100" y="143666"/>
                      <a:pt x="47979" y="135563"/>
                    </a:cubicBezTo>
                    <a:cubicBezTo>
                      <a:pt x="49051" y="135016"/>
                      <a:pt x="50091" y="134409"/>
                      <a:pt x="51096" y="133745"/>
                    </a:cubicBezTo>
                    <a:lnTo>
                      <a:pt x="115597" y="95645"/>
                    </a:lnTo>
                    <a:lnTo>
                      <a:pt x="115597" y="172798"/>
                    </a:lnTo>
                    <a:cubicBezTo>
                      <a:pt x="115073" y="191728"/>
                      <a:pt x="129931" y="207501"/>
                      <a:pt x="148783" y="208027"/>
                    </a:cubicBezTo>
                    <a:cubicBezTo>
                      <a:pt x="149104" y="208036"/>
                      <a:pt x="149424" y="208040"/>
                      <a:pt x="149745" y="208040"/>
                    </a:cubicBezTo>
                    <a:cubicBezTo>
                      <a:pt x="168756" y="207524"/>
                      <a:pt x="183899" y="191896"/>
                      <a:pt x="183892" y="172798"/>
                    </a:cubicBezTo>
                    <a:lnTo>
                      <a:pt x="183892" y="34685"/>
                    </a:lnTo>
                    <a:cubicBezTo>
                      <a:pt x="183954" y="16810"/>
                      <a:pt x="170330" y="1885"/>
                      <a:pt x="152590" y="3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5" name="Google Shape;3895;p243"/>
              <p:cNvSpPr/>
              <p:nvPr/>
            </p:nvSpPr>
            <p:spPr>
              <a:xfrm>
                <a:off x="4182870" y="2473706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82347" y="114237"/>
                    </a:moveTo>
                    <a:cubicBezTo>
                      <a:pt x="183172" y="110487"/>
                      <a:pt x="183491" y="106642"/>
                      <a:pt x="183296" y="102807"/>
                    </a:cubicBezTo>
                    <a:cubicBezTo>
                      <a:pt x="183526" y="100228"/>
                      <a:pt x="183202" y="97630"/>
                      <a:pt x="182347" y="95187"/>
                    </a:cubicBezTo>
                    <a:cubicBezTo>
                      <a:pt x="179690" y="86215"/>
                      <a:pt x="173984" y="78463"/>
                      <a:pt x="166222" y="73279"/>
                    </a:cubicBezTo>
                    <a:lnTo>
                      <a:pt x="51448" y="4699"/>
                    </a:lnTo>
                    <a:cubicBezTo>
                      <a:pt x="35694" y="-4721"/>
                      <a:pt x="15318" y="466"/>
                      <a:pt x="5937" y="16285"/>
                    </a:cubicBezTo>
                    <a:cubicBezTo>
                      <a:pt x="5597" y="16858"/>
                      <a:pt x="5274" y="17442"/>
                      <a:pt x="4969" y="18034"/>
                    </a:cubicBezTo>
                    <a:cubicBezTo>
                      <a:pt x="-4823" y="34220"/>
                      <a:pt x="307" y="55311"/>
                      <a:pt x="16425" y="65144"/>
                    </a:cubicBezTo>
                    <a:cubicBezTo>
                      <a:pt x="16714" y="65320"/>
                      <a:pt x="17006" y="65492"/>
                      <a:pt x="17300" y="65659"/>
                    </a:cubicBezTo>
                    <a:lnTo>
                      <a:pt x="81801" y="104712"/>
                    </a:lnTo>
                    <a:lnTo>
                      <a:pt x="17300" y="143764"/>
                    </a:lnTo>
                    <a:cubicBezTo>
                      <a:pt x="898" y="153111"/>
                      <a:pt x="-4853" y="174041"/>
                      <a:pt x="4455" y="190511"/>
                    </a:cubicBezTo>
                    <a:cubicBezTo>
                      <a:pt x="4622" y="190806"/>
                      <a:pt x="4793" y="191099"/>
                      <a:pt x="4969" y="191389"/>
                    </a:cubicBezTo>
                    <a:cubicBezTo>
                      <a:pt x="13388" y="207745"/>
                      <a:pt x="33417" y="214151"/>
                      <a:pt x="49706" y="205696"/>
                    </a:cubicBezTo>
                    <a:cubicBezTo>
                      <a:pt x="50296" y="205390"/>
                      <a:pt x="50877" y="205066"/>
                      <a:pt x="51448" y="204725"/>
                    </a:cubicBezTo>
                    <a:lnTo>
                      <a:pt x="166222" y="135192"/>
                    </a:lnTo>
                    <a:cubicBezTo>
                      <a:pt x="173863" y="130306"/>
                      <a:pt x="179567" y="122895"/>
                      <a:pt x="182347" y="114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6" name="Google Shape;3896;p243"/>
              <p:cNvSpPr/>
              <p:nvPr/>
            </p:nvSpPr>
            <p:spPr>
              <a:xfrm>
                <a:off x="4391776" y="2512668"/>
                <a:ext cx="123311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311" h="123825" extrusionOk="0">
                    <a:moveTo>
                      <a:pt x="127105" y="72417"/>
                    </a:moveTo>
                    <a:lnTo>
                      <a:pt x="127105" y="58130"/>
                    </a:lnTo>
                    <a:cubicBezTo>
                      <a:pt x="126569" y="55752"/>
                      <a:pt x="125605" y="53492"/>
                      <a:pt x="124260" y="51462"/>
                    </a:cubicBezTo>
                    <a:lnTo>
                      <a:pt x="76832" y="1932"/>
                    </a:lnTo>
                    <a:lnTo>
                      <a:pt x="70193" y="27"/>
                    </a:lnTo>
                    <a:lnTo>
                      <a:pt x="55964" y="27"/>
                    </a:lnTo>
                    <a:cubicBezTo>
                      <a:pt x="53887" y="-150"/>
                      <a:pt x="51829" y="539"/>
                      <a:pt x="50273" y="1932"/>
                    </a:cubicBezTo>
                    <a:lnTo>
                      <a:pt x="2846" y="51462"/>
                    </a:lnTo>
                    <a:cubicBezTo>
                      <a:pt x="1137" y="53274"/>
                      <a:pt x="128" y="55638"/>
                      <a:pt x="0" y="58130"/>
                    </a:cubicBezTo>
                    <a:lnTo>
                      <a:pt x="0" y="72417"/>
                    </a:lnTo>
                    <a:cubicBezTo>
                      <a:pt x="128" y="74909"/>
                      <a:pt x="1137" y="77273"/>
                      <a:pt x="2846" y="79085"/>
                    </a:cubicBezTo>
                    <a:lnTo>
                      <a:pt x="50273" y="128615"/>
                    </a:lnTo>
                    <a:cubicBezTo>
                      <a:pt x="51828" y="130139"/>
                      <a:pt x="53817" y="131138"/>
                      <a:pt x="55964" y="131472"/>
                    </a:cubicBezTo>
                    <a:lnTo>
                      <a:pt x="70193" y="131472"/>
                    </a:lnTo>
                    <a:cubicBezTo>
                      <a:pt x="72718" y="131553"/>
                      <a:pt x="75149" y="130507"/>
                      <a:pt x="76832" y="128615"/>
                    </a:cubicBezTo>
                    <a:lnTo>
                      <a:pt x="124260" y="79085"/>
                    </a:lnTo>
                    <a:cubicBezTo>
                      <a:pt x="125969" y="77273"/>
                      <a:pt x="126978" y="74909"/>
                      <a:pt x="127105" y="72417"/>
                    </a:cubicBezTo>
                    <a:close/>
                    <a:moveTo>
                      <a:pt x="86318" y="65750"/>
                    </a:moveTo>
                    <a:cubicBezTo>
                      <a:pt x="86318" y="67655"/>
                      <a:pt x="84421" y="69560"/>
                      <a:pt x="83472" y="71465"/>
                    </a:cubicBezTo>
                    <a:lnTo>
                      <a:pt x="69244" y="85752"/>
                    </a:lnTo>
                    <a:cubicBezTo>
                      <a:pt x="67689" y="87277"/>
                      <a:pt x="65700" y="88276"/>
                      <a:pt x="63553" y="88610"/>
                    </a:cubicBezTo>
                    <a:lnTo>
                      <a:pt x="62604" y="88610"/>
                    </a:lnTo>
                    <a:lnTo>
                      <a:pt x="56913" y="85752"/>
                    </a:lnTo>
                    <a:lnTo>
                      <a:pt x="43633" y="71465"/>
                    </a:lnTo>
                    <a:cubicBezTo>
                      <a:pt x="41778" y="70170"/>
                      <a:pt x="40706" y="68017"/>
                      <a:pt x="40788" y="65750"/>
                    </a:cubicBezTo>
                    <a:lnTo>
                      <a:pt x="40788" y="65750"/>
                    </a:lnTo>
                    <a:cubicBezTo>
                      <a:pt x="40706" y="63483"/>
                      <a:pt x="41778" y="61330"/>
                      <a:pt x="43633" y="60035"/>
                    </a:cubicBezTo>
                    <a:lnTo>
                      <a:pt x="56913" y="45747"/>
                    </a:lnTo>
                    <a:cubicBezTo>
                      <a:pt x="58467" y="44223"/>
                      <a:pt x="60457" y="43224"/>
                      <a:pt x="62604" y="42890"/>
                    </a:cubicBezTo>
                    <a:lnTo>
                      <a:pt x="63553" y="42890"/>
                    </a:lnTo>
                    <a:cubicBezTo>
                      <a:pt x="65810" y="42808"/>
                      <a:pt x="67954" y="43885"/>
                      <a:pt x="69244" y="45747"/>
                    </a:cubicBezTo>
                    <a:lnTo>
                      <a:pt x="83472" y="60035"/>
                    </a:lnTo>
                    <a:cubicBezTo>
                      <a:pt x="84990" y="61596"/>
                      <a:pt x="85985" y="63594"/>
                      <a:pt x="86318" y="657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7" name="Google Shape;3897;p243"/>
              <p:cNvSpPr/>
              <p:nvPr/>
            </p:nvSpPr>
            <p:spPr>
              <a:xfrm>
                <a:off x="4482820" y="265351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6013" y="73498"/>
                    </a:moveTo>
                    <a:lnTo>
                      <a:pt x="51239" y="4918"/>
                    </a:lnTo>
                    <a:cubicBezTo>
                      <a:pt x="45318" y="1133"/>
                      <a:pt x="38303" y="-544"/>
                      <a:pt x="31319" y="155"/>
                    </a:cubicBezTo>
                    <a:cubicBezTo>
                      <a:pt x="13208" y="1667"/>
                      <a:pt x="-550" y="17158"/>
                      <a:pt x="17" y="35398"/>
                    </a:cubicBezTo>
                    <a:lnTo>
                      <a:pt x="17" y="173510"/>
                    </a:lnTo>
                    <a:cubicBezTo>
                      <a:pt x="17" y="192448"/>
                      <a:pt x="15305" y="207800"/>
                      <a:pt x="34165" y="207800"/>
                    </a:cubicBezTo>
                    <a:cubicBezTo>
                      <a:pt x="53024" y="207800"/>
                      <a:pt x="68312" y="192448"/>
                      <a:pt x="68312" y="173510"/>
                    </a:cubicBezTo>
                    <a:lnTo>
                      <a:pt x="68312" y="96358"/>
                    </a:lnTo>
                    <a:lnTo>
                      <a:pt x="132814" y="134458"/>
                    </a:lnTo>
                    <a:cubicBezTo>
                      <a:pt x="148440" y="144090"/>
                      <a:pt x="168883" y="139179"/>
                      <a:pt x="178476" y="123488"/>
                    </a:cubicBezTo>
                    <a:cubicBezTo>
                      <a:pt x="178759" y="123024"/>
                      <a:pt x="179032" y="122553"/>
                      <a:pt x="179292" y="122075"/>
                    </a:cubicBezTo>
                    <a:cubicBezTo>
                      <a:pt x="189062" y="105265"/>
                      <a:pt x="183411" y="83684"/>
                      <a:pt x="166670" y="73874"/>
                    </a:cubicBezTo>
                    <a:cubicBezTo>
                      <a:pt x="166452" y="73746"/>
                      <a:pt x="166233" y="73621"/>
                      <a:pt x="166013" y="734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8" name="Google Shape;3898;p243"/>
              <p:cNvSpPr/>
              <p:nvPr/>
            </p:nvSpPr>
            <p:spPr>
              <a:xfrm>
                <a:off x="5296690" y="2109788"/>
                <a:ext cx="331991" cy="923925"/>
              </a:xfrm>
              <a:custGeom>
                <a:avLst/>
                <a:gdLst/>
                <a:ahLst/>
                <a:cxnLst/>
                <a:rect l="l" t="t" r="r" b="b"/>
                <a:pathLst>
                  <a:path w="331991" h="923925" extrusionOk="0">
                    <a:moveTo>
                      <a:pt x="165996" y="0"/>
                    </a:moveTo>
                    <a:cubicBezTo>
                      <a:pt x="73987" y="0"/>
                      <a:pt x="0" y="206693"/>
                      <a:pt x="0" y="461963"/>
                    </a:cubicBezTo>
                    <a:cubicBezTo>
                      <a:pt x="0" y="717233"/>
                      <a:pt x="73987" y="923925"/>
                      <a:pt x="165996" y="923925"/>
                    </a:cubicBezTo>
                    <a:cubicBezTo>
                      <a:pt x="258005" y="923925"/>
                      <a:pt x="332940" y="717233"/>
                      <a:pt x="332940" y="461963"/>
                    </a:cubicBezTo>
                    <a:cubicBezTo>
                      <a:pt x="332940" y="206693"/>
                      <a:pt x="258005" y="0"/>
                      <a:pt x="165996" y="0"/>
                    </a:cubicBezTo>
                    <a:close/>
                    <a:moveTo>
                      <a:pt x="165996" y="43815"/>
                    </a:moveTo>
                    <a:cubicBezTo>
                      <a:pt x="189710" y="43815"/>
                      <a:pt x="224806" y="89535"/>
                      <a:pt x="251365" y="177165"/>
                    </a:cubicBezTo>
                    <a:lnTo>
                      <a:pt x="136591" y="61913"/>
                    </a:lnTo>
                    <a:cubicBezTo>
                      <a:pt x="147974" y="50482"/>
                      <a:pt x="157459" y="43815"/>
                      <a:pt x="165996" y="43815"/>
                    </a:cubicBezTo>
                    <a:close/>
                    <a:moveTo>
                      <a:pt x="117620" y="89535"/>
                    </a:moveTo>
                    <a:lnTo>
                      <a:pt x="267491" y="240983"/>
                    </a:lnTo>
                    <a:cubicBezTo>
                      <a:pt x="272535" y="261690"/>
                      <a:pt x="276336" y="282683"/>
                      <a:pt x="278873" y="303847"/>
                    </a:cubicBezTo>
                    <a:lnTo>
                      <a:pt x="99598" y="123825"/>
                    </a:lnTo>
                    <a:cubicBezTo>
                      <a:pt x="105289" y="111443"/>
                      <a:pt x="111929" y="100013"/>
                      <a:pt x="117620" y="89535"/>
                    </a:cubicBezTo>
                    <a:close/>
                    <a:moveTo>
                      <a:pt x="87267" y="158115"/>
                    </a:moveTo>
                    <a:lnTo>
                      <a:pt x="284564" y="356235"/>
                    </a:lnTo>
                    <a:cubicBezTo>
                      <a:pt x="285513" y="374333"/>
                      <a:pt x="287410" y="392430"/>
                      <a:pt x="288359" y="412433"/>
                    </a:cubicBezTo>
                    <a:lnTo>
                      <a:pt x="74935" y="198120"/>
                    </a:lnTo>
                    <a:cubicBezTo>
                      <a:pt x="78342" y="184577"/>
                      <a:pt x="82458" y="171223"/>
                      <a:pt x="87267" y="158115"/>
                    </a:cubicBezTo>
                    <a:close/>
                    <a:moveTo>
                      <a:pt x="165996" y="879158"/>
                    </a:moveTo>
                    <a:cubicBezTo>
                      <a:pt x="143231" y="879158"/>
                      <a:pt x="108135" y="833438"/>
                      <a:pt x="80627" y="746760"/>
                    </a:cubicBezTo>
                    <a:lnTo>
                      <a:pt x="195401" y="862013"/>
                    </a:lnTo>
                    <a:cubicBezTo>
                      <a:pt x="188311" y="871485"/>
                      <a:pt x="177703" y="877670"/>
                      <a:pt x="165996" y="879158"/>
                    </a:cubicBezTo>
                    <a:close/>
                    <a:moveTo>
                      <a:pt x="214372" y="834390"/>
                    </a:moveTo>
                    <a:lnTo>
                      <a:pt x="64501" y="682943"/>
                    </a:lnTo>
                    <a:cubicBezTo>
                      <a:pt x="60707" y="663893"/>
                      <a:pt x="56913" y="642938"/>
                      <a:pt x="54067" y="620078"/>
                    </a:cubicBezTo>
                    <a:lnTo>
                      <a:pt x="232394" y="799148"/>
                    </a:lnTo>
                    <a:cubicBezTo>
                      <a:pt x="227352" y="811368"/>
                      <a:pt x="221325" y="823155"/>
                      <a:pt x="214372" y="834390"/>
                    </a:cubicBezTo>
                    <a:close/>
                    <a:moveTo>
                      <a:pt x="245674" y="765810"/>
                    </a:moveTo>
                    <a:lnTo>
                      <a:pt x="48376" y="567690"/>
                    </a:lnTo>
                    <a:cubicBezTo>
                      <a:pt x="46479" y="549593"/>
                      <a:pt x="45530" y="531495"/>
                      <a:pt x="44582" y="512445"/>
                    </a:cubicBezTo>
                    <a:lnTo>
                      <a:pt x="257056" y="725805"/>
                    </a:lnTo>
                    <a:close/>
                    <a:moveTo>
                      <a:pt x="266542" y="687705"/>
                    </a:moveTo>
                    <a:lnTo>
                      <a:pt x="43633" y="463868"/>
                    </a:lnTo>
                    <a:lnTo>
                      <a:pt x="43633" y="461963"/>
                    </a:lnTo>
                    <a:cubicBezTo>
                      <a:pt x="43633" y="444818"/>
                      <a:pt x="43633" y="428625"/>
                      <a:pt x="44582" y="413385"/>
                    </a:cubicBezTo>
                    <a:lnTo>
                      <a:pt x="275079" y="644843"/>
                    </a:lnTo>
                    <a:cubicBezTo>
                      <a:pt x="272549" y="660082"/>
                      <a:pt x="269704" y="674370"/>
                      <a:pt x="266542" y="687705"/>
                    </a:cubicBezTo>
                    <a:close/>
                    <a:moveTo>
                      <a:pt x="280770" y="602933"/>
                    </a:moveTo>
                    <a:lnTo>
                      <a:pt x="47427" y="368618"/>
                    </a:lnTo>
                    <a:cubicBezTo>
                      <a:pt x="48376" y="351473"/>
                      <a:pt x="49325" y="336233"/>
                      <a:pt x="51222" y="320993"/>
                    </a:cubicBezTo>
                    <a:lnTo>
                      <a:pt x="285513" y="555308"/>
                    </a:lnTo>
                    <a:cubicBezTo>
                      <a:pt x="284564" y="572453"/>
                      <a:pt x="282667" y="587693"/>
                      <a:pt x="280770" y="602933"/>
                    </a:cubicBezTo>
                    <a:close/>
                    <a:moveTo>
                      <a:pt x="56913" y="280035"/>
                    </a:moveTo>
                    <a:cubicBezTo>
                      <a:pt x="59759" y="264795"/>
                      <a:pt x="62604" y="249555"/>
                      <a:pt x="65450" y="236220"/>
                    </a:cubicBezTo>
                    <a:lnTo>
                      <a:pt x="288359" y="460058"/>
                    </a:lnTo>
                    <a:cubicBezTo>
                      <a:pt x="288359" y="461010"/>
                      <a:pt x="289307" y="461010"/>
                      <a:pt x="289307" y="461963"/>
                    </a:cubicBezTo>
                    <a:cubicBezTo>
                      <a:pt x="289307" y="479108"/>
                      <a:pt x="288359" y="495300"/>
                      <a:pt x="288359" y="5114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99" name="Google Shape;3899;p243"/>
          <p:cNvSpPr/>
          <p:nvPr/>
        </p:nvSpPr>
        <p:spPr>
          <a:xfrm>
            <a:off x="7966967" y="2196800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00" name="Google Shape;3900;p243"/>
          <p:cNvSpPr/>
          <p:nvPr/>
        </p:nvSpPr>
        <p:spPr>
          <a:xfrm>
            <a:off x="5502067" y="3062133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01" name="Google Shape;3901;p243"/>
          <p:cNvGrpSpPr/>
          <p:nvPr/>
        </p:nvGrpSpPr>
        <p:grpSpPr>
          <a:xfrm>
            <a:off x="5502071" y="3139835"/>
            <a:ext cx="438701" cy="488503"/>
            <a:chOff x="2959100" y="781050"/>
            <a:chExt cx="3216284" cy="3581400"/>
          </a:xfrm>
        </p:grpSpPr>
        <p:sp>
          <p:nvSpPr>
            <p:cNvPr id="3902" name="Google Shape;3902;p243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3" name="Google Shape;3903;p243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4" name="Google Shape;3904;p243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5" name="Google Shape;3905;p243"/>
          <p:cNvGrpSpPr/>
          <p:nvPr/>
        </p:nvGrpSpPr>
        <p:grpSpPr>
          <a:xfrm>
            <a:off x="6228900" y="3139835"/>
            <a:ext cx="438701" cy="488503"/>
            <a:chOff x="2959100" y="781050"/>
            <a:chExt cx="3216284" cy="3581400"/>
          </a:xfrm>
        </p:grpSpPr>
        <p:sp>
          <p:nvSpPr>
            <p:cNvPr id="3906" name="Google Shape;3906;p243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243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243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9" name="Google Shape;3909;p243"/>
          <p:cNvGrpSpPr/>
          <p:nvPr/>
        </p:nvGrpSpPr>
        <p:grpSpPr>
          <a:xfrm>
            <a:off x="5800805" y="3094936"/>
            <a:ext cx="547625" cy="609793"/>
            <a:chOff x="2959100" y="781050"/>
            <a:chExt cx="3216284" cy="3581400"/>
          </a:xfrm>
        </p:grpSpPr>
        <p:sp>
          <p:nvSpPr>
            <p:cNvPr id="3910" name="Google Shape;3910;p243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1" name="Google Shape;3911;p243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2" name="Google Shape;3912;p243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8" name="Google Shape;3918;p244"/>
          <p:cNvGrpSpPr/>
          <p:nvPr/>
        </p:nvGrpSpPr>
        <p:grpSpPr>
          <a:xfrm>
            <a:off x="4292596" y="1655653"/>
            <a:ext cx="3865971" cy="3517916"/>
            <a:chOff x="3219447" y="1241739"/>
            <a:chExt cx="2899478" cy="2638437"/>
          </a:xfrm>
        </p:grpSpPr>
        <p:sp>
          <p:nvSpPr>
            <p:cNvPr id="3919" name="Google Shape;3919;p244"/>
            <p:cNvSpPr/>
            <p:nvPr/>
          </p:nvSpPr>
          <p:spPr>
            <a:xfrm>
              <a:off x="3219447" y="1241739"/>
              <a:ext cx="2899440" cy="2638437"/>
            </a:xfrm>
            <a:custGeom>
              <a:avLst/>
              <a:gdLst/>
              <a:ahLst/>
              <a:cxnLst/>
              <a:rect l="l" t="t" r="r" b="b"/>
              <a:pathLst>
                <a:path w="2696" h="2454" extrusionOk="0">
                  <a:moveTo>
                    <a:pt x="2661" y="409"/>
                  </a:moveTo>
                  <a:lnTo>
                    <a:pt x="2661" y="271"/>
                  </a:lnTo>
                  <a:lnTo>
                    <a:pt x="2605" y="345"/>
                  </a:lnTo>
                  <a:lnTo>
                    <a:pt x="2593" y="345"/>
                  </a:lnTo>
                  <a:lnTo>
                    <a:pt x="2536" y="273"/>
                  </a:lnTo>
                  <a:lnTo>
                    <a:pt x="2536" y="409"/>
                  </a:lnTo>
                  <a:lnTo>
                    <a:pt x="2504" y="409"/>
                  </a:lnTo>
                  <a:lnTo>
                    <a:pt x="2504" y="213"/>
                  </a:lnTo>
                  <a:lnTo>
                    <a:pt x="2529" y="213"/>
                  </a:lnTo>
                  <a:lnTo>
                    <a:pt x="2600" y="305"/>
                  </a:lnTo>
                  <a:lnTo>
                    <a:pt x="2670" y="213"/>
                  </a:lnTo>
                  <a:lnTo>
                    <a:pt x="2695" y="213"/>
                  </a:lnTo>
                  <a:lnTo>
                    <a:pt x="2695" y="409"/>
                  </a:lnTo>
                  <a:lnTo>
                    <a:pt x="2661" y="409"/>
                  </a:lnTo>
                  <a:close/>
                  <a:moveTo>
                    <a:pt x="2318" y="241"/>
                  </a:moveTo>
                  <a:lnTo>
                    <a:pt x="2318" y="213"/>
                  </a:lnTo>
                  <a:lnTo>
                    <a:pt x="2473" y="213"/>
                  </a:lnTo>
                  <a:lnTo>
                    <a:pt x="2473" y="241"/>
                  </a:lnTo>
                  <a:lnTo>
                    <a:pt x="2411" y="241"/>
                  </a:lnTo>
                  <a:lnTo>
                    <a:pt x="2411" y="409"/>
                  </a:lnTo>
                  <a:lnTo>
                    <a:pt x="2379" y="409"/>
                  </a:lnTo>
                  <a:lnTo>
                    <a:pt x="2379" y="241"/>
                  </a:lnTo>
                  <a:lnTo>
                    <a:pt x="2318" y="241"/>
                  </a:lnTo>
                  <a:close/>
                  <a:moveTo>
                    <a:pt x="2395" y="1059"/>
                  </a:moveTo>
                  <a:lnTo>
                    <a:pt x="2104" y="1226"/>
                  </a:lnTo>
                  <a:lnTo>
                    <a:pt x="2395" y="1394"/>
                  </a:lnTo>
                  <a:cubicBezTo>
                    <a:pt x="2469" y="1436"/>
                    <a:pt x="2494" y="1530"/>
                    <a:pt x="2452" y="1602"/>
                  </a:cubicBezTo>
                  <a:cubicBezTo>
                    <a:pt x="2409" y="1674"/>
                    <a:pt x="2316" y="1699"/>
                    <a:pt x="2242" y="1658"/>
                  </a:cubicBezTo>
                  <a:lnTo>
                    <a:pt x="1722" y="1359"/>
                  </a:lnTo>
                  <a:cubicBezTo>
                    <a:pt x="1687" y="1339"/>
                    <a:pt x="1664" y="1307"/>
                    <a:pt x="1653" y="1272"/>
                  </a:cubicBezTo>
                  <a:cubicBezTo>
                    <a:pt x="1648" y="1256"/>
                    <a:pt x="1646" y="1239"/>
                    <a:pt x="1646" y="1223"/>
                  </a:cubicBezTo>
                  <a:cubicBezTo>
                    <a:pt x="1646" y="1211"/>
                    <a:pt x="1648" y="1198"/>
                    <a:pt x="1651" y="1188"/>
                  </a:cubicBezTo>
                  <a:cubicBezTo>
                    <a:pt x="1662" y="1151"/>
                    <a:pt x="1687" y="1117"/>
                    <a:pt x="1722" y="1096"/>
                  </a:cubicBezTo>
                  <a:lnTo>
                    <a:pt x="2242" y="798"/>
                  </a:lnTo>
                  <a:cubicBezTo>
                    <a:pt x="2314" y="756"/>
                    <a:pt x="2409" y="781"/>
                    <a:pt x="2452" y="855"/>
                  </a:cubicBezTo>
                  <a:cubicBezTo>
                    <a:pt x="2494" y="923"/>
                    <a:pt x="2469" y="1017"/>
                    <a:pt x="2395" y="1059"/>
                  </a:cubicBezTo>
                  <a:close/>
                  <a:moveTo>
                    <a:pt x="2120" y="1870"/>
                  </a:moveTo>
                  <a:lnTo>
                    <a:pt x="1600" y="1572"/>
                  </a:lnTo>
                  <a:cubicBezTo>
                    <a:pt x="1572" y="1556"/>
                    <a:pt x="1542" y="1549"/>
                    <a:pt x="1512" y="1552"/>
                  </a:cubicBezTo>
                  <a:cubicBezTo>
                    <a:pt x="1433" y="1558"/>
                    <a:pt x="1371" y="1625"/>
                    <a:pt x="1371" y="1704"/>
                  </a:cubicBezTo>
                  <a:lnTo>
                    <a:pt x="1371" y="2301"/>
                  </a:lnTo>
                  <a:cubicBezTo>
                    <a:pt x="1371" y="2386"/>
                    <a:pt x="1440" y="2453"/>
                    <a:pt x="1525" y="2453"/>
                  </a:cubicBezTo>
                  <a:cubicBezTo>
                    <a:pt x="1609" y="2453"/>
                    <a:pt x="1678" y="2384"/>
                    <a:pt x="1678" y="2301"/>
                  </a:cubicBezTo>
                  <a:lnTo>
                    <a:pt x="1678" y="1967"/>
                  </a:lnTo>
                  <a:lnTo>
                    <a:pt x="1969" y="2134"/>
                  </a:lnTo>
                  <a:cubicBezTo>
                    <a:pt x="2041" y="2176"/>
                    <a:pt x="2136" y="2152"/>
                    <a:pt x="2178" y="2079"/>
                  </a:cubicBezTo>
                  <a:cubicBezTo>
                    <a:pt x="2219" y="2005"/>
                    <a:pt x="2194" y="1912"/>
                    <a:pt x="2120" y="1870"/>
                  </a:cubicBezTo>
                  <a:close/>
                  <a:moveTo>
                    <a:pt x="1521" y="1285"/>
                  </a:moveTo>
                  <a:lnTo>
                    <a:pt x="1305" y="1500"/>
                  </a:lnTo>
                  <a:cubicBezTo>
                    <a:pt x="1298" y="1507"/>
                    <a:pt x="1288" y="1512"/>
                    <a:pt x="1279" y="1512"/>
                  </a:cubicBezTo>
                  <a:lnTo>
                    <a:pt x="1263" y="1512"/>
                  </a:lnTo>
                  <a:lnTo>
                    <a:pt x="1231" y="1512"/>
                  </a:lnTo>
                  <a:lnTo>
                    <a:pt x="1215" y="1512"/>
                  </a:lnTo>
                  <a:cubicBezTo>
                    <a:pt x="1207" y="1512"/>
                    <a:pt x="1194" y="1507"/>
                    <a:pt x="1189" y="1500"/>
                  </a:cubicBezTo>
                  <a:lnTo>
                    <a:pt x="972" y="1285"/>
                  </a:lnTo>
                  <a:cubicBezTo>
                    <a:pt x="965" y="1279"/>
                    <a:pt x="962" y="1267"/>
                    <a:pt x="962" y="1258"/>
                  </a:cubicBezTo>
                  <a:lnTo>
                    <a:pt x="962" y="1242"/>
                  </a:lnTo>
                  <a:lnTo>
                    <a:pt x="962" y="1211"/>
                  </a:lnTo>
                  <a:lnTo>
                    <a:pt x="962" y="1195"/>
                  </a:lnTo>
                  <a:cubicBezTo>
                    <a:pt x="962" y="1186"/>
                    <a:pt x="967" y="1174"/>
                    <a:pt x="972" y="1168"/>
                  </a:cubicBezTo>
                  <a:lnTo>
                    <a:pt x="1189" y="953"/>
                  </a:lnTo>
                  <a:cubicBezTo>
                    <a:pt x="1196" y="946"/>
                    <a:pt x="1207" y="943"/>
                    <a:pt x="1215" y="943"/>
                  </a:cubicBezTo>
                  <a:lnTo>
                    <a:pt x="1231" y="943"/>
                  </a:lnTo>
                  <a:lnTo>
                    <a:pt x="1263" y="943"/>
                  </a:lnTo>
                  <a:lnTo>
                    <a:pt x="1279" y="943"/>
                  </a:lnTo>
                  <a:cubicBezTo>
                    <a:pt x="1288" y="943"/>
                    <a:pt x="1300" y="948"/>
                    <a:pt x="1305" y="953"/>
                  </a:cubicBezTo>
                  <a:lnTo>
                    <a:pt x="1521" y="1168"/>
                  </a:lnTo>
                  <a:cubicBezTo>
                    <a:pt x="1526" y="1174"/>
                    <a:pt x="1532" y="1186"/>
                    <a:pt x="1532" y="1195"/>
                  </a:cubicBezTo>
                  <a:lnTo>
                    <a:pt x="1532" y="1211"/>
                  </a:lnTo>
                  <a:lnTo>
                    <a:pt x="1532" y="1242"/>
                  </a:lnTo>
                  <a:lnTo>
                    <a:pt x="1532" y="1258"/>
                  </a:lnTo>
                  <a:cubicBezTo>
                    <a:pt x="1532" y="1267"/>
                    <a:pt x="1528" y="1279"/>
                    <a:pt x="1521" y="1285"/>
                  </a:cubicBezTo>
                  <a:close/>
                  <a:moveTo>
                    <a:pt x="1348" y="1225"/>
                  </a:moveTo>
                  <a:cubicBezTo>
                    <a:pt x="1348" y="1216"/>
                    <a:pt x="1343" y="1204"/>
                    <a:pt x="1336" y="1198"/>
                  </a:cubicBezTo>
                  <a:lnTo>
                    <a:pt x="1274" y="1137"/>
                  </a:lnTo>
                  <a:cubicBezTo>
                    <a:pt x="1268" y="1131"/>
                    <a:pt x="1256" y="1126"/>
                    <a:pt x="1247" y="1126"/>
                  </a:cubicBezTo>
                  <a:lnTo>
                    <a:pt x="1245" y="1126"/>
                  </a:lnTo>
                  <a:cubicBezTo>
                    <a:pt x="1237" y="1126"/>
                    <a:pt x="1224" y="1131"/>
                    <a:pt x="1219" y="1137"/>
                  </a:cubicBezTo>
                  <a:lnTo>
                    <a:pt x="1156" y="1198"/>
                  </a:lnTo>
                  <a:cubicBezTo>
                    <a:pt x="1148" y="1205"/>
                    <a:pt x="1145" y="1216"/>
                    <a:pt x="1145" y="1225"/>
                  </a:cubicBezTo>
                  <a:lnTo>
                    <a:pt x="1145" y="1226"/>
                  </a:lnTo>
                  <a:cubicBezTo>
                    <a:pt x="1145" y="1235"/>
                    <a:pt x="1150" y="1248"/>
                    <a:pt x="1156" y="1253"/>
                  </a:cubicBezTo>
                  <a:lnTo>
                    <a:pt x="1219" y="1315"/>
                  </a:lnTo>
                  <a:cubicBezTo>
                    <a:pt x="1224" y="1320"/>
                    <a:pt x="1237" y="1325"/>
                    <a:pt x="1245" y="1325"/>
                  </a:cubicBezTo>
                  <a:lnTo>
                    <a:pt x="1247" y="1325"/>
                  </a:lnTo>
                  <a:cubicBezTo>
                    <a:pt x="1256" y="1325"/>
                    <a:pt x="1268" y="1320"/>
                    <a:pt x="1274" y="1315"/>
                  </a:cubicBezTo>
                  <a:lnTo>
                    <a:pt x="1336" y="1253"/>
                  </a:lnTo>
                  <a:cubicBezTo>
                    <a:pt x="1341" y="1246"/>
                    <a:pt x="1348" y="1235"/>
                    <a:pt x="1348" y="1226"/>
                  </a:cubicBezTo>
                  <a:lnTo>
                    <a:pt x="1348" y="1225"/>
                  </a:lnTo>
                  <a:close/>
                  <a:moveTo>
                    <a:pt x="373" y="583"/>
                  </a:moveTo>
                  <a:lnTo>
                    <a:pt x="893" y="881"/>
                  </a:lnTo>
                  <a:cubicBezTo>
                    <a:pt x="921" y="897"/>
                    <a:pt x="951" y="904"/>
                    <a:pt x="981" y="900"/>
                  </a:cubicBezTo>
                  <a:cubicBezTo>
                    <a:pt x="1060" y="895"/>
                    <a:pt x="1122" y="828"/>
                    <a:pt x="1122" y="749"/>
                  </a:cubicBezTo>
                  <a:lnTo>
                    <a:pt x="1122" y="151"/>
                  </a:lnTo>
                  <a:cubicBezTo>
                    <a:pt x="1122" y="67"/>
                    <a:pt x="1053" y="0"/>
                    <a:pt x="969" y="0"/>
                  </a:cubicBezTo>
                  <a:cubicBezTo>
                    <a:pt x="884" y="0"/>
                    <a:pt x="815" y="69"/>
                    <a:pt x="815" y="151"/>
                  </a:cubicBezTo>
                  <a:lnTo>
                    <a:pt x="815" y="486"/>
                  </a:lnTo>
                  <a:lnTo>
                    <a:pt x="525" y="319"/>
                  </a:lnTo>
                  <a:cubicBezTo>
                    <a:pt x="452" y="277"/>
                    <a:pt x="359" y="301"/>
                    <a:pt x="315" y="375"/>
                  </a:cubicBezTo>
                  <a:cubicBezTo>
                    <a:pt x="274" y="448"/>
                    <a:pt x="299" y="541"/>
                    <a:pt x="373" y="583"/>
                  </a:cubicBezTo>
                  <a:close/>
                  <a:moveTo>
                    <a:pt x="1512" y="902"/>
                  </a:moveTo>
                  <a:cubicBezTo>
                    <a:pt x="1542" y="904"/>
                    <a:pt x="1572" y="899"/>
                    <a:pt x="1600" y="883"/>
                  </a:cubicBezTo>
                  <a:lnTo>
                    <a:pt x="2120" y="585"/>
                  </a:lnTo>
                  <a:cubicBezTo>
                    <a:pt x="2194" y="543"/>
                    <a:pt x="2219" y="449"/>
                    <a:pt x="2177" y="377"/>
                  </a:cubicBezTo>
                  <a:cubicBezTo>
                    <a:pt x="2134" y="305"/>
                    <a:pt x="2041" y="280"/>
                    <a:pt x="1967" y="321"/>
                  </a:cubicBezTo>
                  <a:lnTo>
                    <a:pt x="1676" y="488"/>
                  </a:lnTo>
                  <a:lnTo>
                    <a:pt x="1676" y="153"/>
                  </a:lnTo>
                  <a:cubicBezTo>
                    <a:pt x="1676" y="69"/>
                    <a:pt x="1607" y="2"/>
                    <a:pt x="1523" y="2"/>
                  </a:cubicBezTo>
                  <a:cubicBezTo>
                    <a:pt x="1438" y="2"/>
                    <a:pt x="1370" y="70"/>
                    <a:pt x="1370" y="153"/>
                  </a:cubicBezTo>
                  <a:lnTo>
                    <a:pt x="1370" y="751"/>
                  </a:lnTo>
                  <a:cubicBezTo>
                    <a:pt x="1371" y="830"/>
                    <a:pt x="1433" y="895"/>
                    <a:pt x="1512" y="902"/>
                  </a:cubicBezTo>
                  <a:close/>
                  <a:moveTo>
                    <a:pt x="981" y="1551"/>
                  </a:moveTo>
                  <a:cubicBezTo>
                    <a:pt x="951" y="1549"/>
                    <a:pt x="919" y="1554"/>
                    <a:pt x="893" y="1570"/>
                  </a:cubicBezTo>
                  <a:lnTo>
                    <a:pt x="373" y="1868"/>
                  </a:lnTo>
                  <a:cubicBezTo>
                    <a:pt x="299" y="1910"/>
                    <a:pt x="274" y="2004"/>
                    <a:pt x="317" y="2076"/>
                  </a:cubicBezTo>
                  <a:cubicBezTo>
                    <a:pt x="359" y="2148"/>
                    <a:pt x="452" y="2173"/>
                    <a:pt x="526" y="2130"/>
                  </a:cubicBezTo>
                  <a:lnTo>
                    <a:pt x="817" y="1963"/>
                  </a:lnTo>
                  <a:lnTo>
                    <a:pt x="817" y="2298"/>
                  </a:lnTo>
                  <a:cubicBezTo>
                    <a:pt x="817" y="2382"/>
                    <a:pt x="886" y="2449"/>
                    <a:pt x="971" y="2449"/>
                  </a:cubicBezTo>
                  <a:cubicBezTo>
                    <a:pt x="1055" y="2449"/>
                    <a:pt x="1124" y="2381"/>
                    <a:pt x="1124" y="2298"/>
                  </a:cubicBezTo>
                  <a:lnTo>
                    <a:pt x="1124" y="1700"/>
                  </a:lnTo>
                  <a:cubicBezTo>
                    <a:pt x="1122" y="1623"/>
                    <a:pt x="1060" y="1556"/>
                    <a:pt x="981" y="1551"/>
                  </a:cubicBezTo>
                  <a:close/>
                  <a:moveTo>
                    <a:pt x="840" y="1270"/>
                  </a:moveTo>
                  <a:cubicBezTo>
                    <a:pt x="845" y="1255"/>
                    <a:pt x="847" y="1237"/>
                    <a:pt x="847" y="1221"/>
                  </a:cubicBezTo>
                  <a:cubicBezTo>
                    <a:pt x="847" y="1209"/>
                    <a:pt x="845" y="1196"/>
                    <a:pt x="842" y="1186"/>
                  </a:cubicBezTo>
                  <a:cubicBezTo>
                    <a:pt x="831" y="1149"/>
                    <a:pt x="807" y="1115"/>
                    <a:pt x="771" y="1094"/>
                  </a:cubicBezTo>
                  <a:lnTo>
                    <a:pt x="252" y="796"/>
                  </a:lnTo>
                  <a:cubicBezTo>
                    <a:pt x="178" y="754"/>
                    <a:pt x="84" y="779"/>
                    <a:pt x="42" y="853"/>
                  </a:cubicBezTo>
                  <a:cubicBezTo>
                    <a:pt x="0" y="925"/>
                    <a:pt x="24" y="1018"/>
                    <a:pt x="98" y="1061"/>
                  </a:cubicBezTo>
                  <a:lnTo>
                    <a:pt x="389" y="1228"/>
                  </a:lnTo>
                  <a:lnTo>
                    <a:pt x="98" y="1396"/>
                  </a:lnTo>
                  <a:cubicBezTo>
                    <a:pt x="24" y="1438"/>
                    <a:pt x="0" y="1531"/>
                    <a:pt x="42" y="1604"/>
                  </a:cubicBezTo>
                  <a:cubicBezTo>
                    <a:pt x="84" y="1676"/>
                    <a:pt x="178" y="1700"/>
                    <a:pt x="252" y="1660"/>
                  </a:cubicBezTo>
                  <a:lnTo>
                    <a:pt x="771" y="1360"/>
                  </a:lnTo>
                  <a:cubicBezTo>
                    <a:pt x="805" y="1337"/>
                    <a:pt x="830" y="1306"/>
                    <a:pt x="840" y="1270"/>
                  </a:cubicBezTo>
                  <a:close/>
                </a:path>
              </a:pathLst>
            </a:custGeom>
            <a:solidFill>
              <a:schemeClr val="accent1">
                <a:alpha val="26670"/>
              </a:scheme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0" name="Google Shape;3920;p244"/>
            <p:cNvSpPr/>
            <p:nvPr/>
          </p:nvSpPr>
          <p:spPr>
            <a:xfrm>
              <a:off x="5690525" y="1419875"/>
              <a:ext cx="428400" cy="28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21" name="Google Shape;3921;p244"/>
          <p:cNvSpPr txBox="1"/>
          <p:nvPr/>
        </p:nvSpPr>
        <p:spPr>
          <a:xfrm>
            <a:off x="8345343" y="4686185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FF9300"/>
              </a:buClr>
              <a:buSzPts val="1100"/>
            </a:pPr>
            <a:r>
              <a:rPr lang="en-US" sz="1467" kern="0">
                <a:solidFill>
                  <a:srgbClr val="FF9300"/>
                </a:solidFill>
                <a:latin typeface="Avenir"/>
                <a:ea typeface="Avenir"/>
                <a:cs typeface="Avenir"/>
                <a:sym typeface="Avenir"/>
              </a:rPr>
              <a:t>XL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22" name="Google Shape;3922;p244"/>
          <p:cNvSpPr/>
          <p:nvPr/>
        </p:nvSpPr>
        <p:spPr>
          <a:xfrm>
            <a:off x="5899363" y="3245939"/>
            <a:ext cx="404800" cy="378000"/>
          </a:xfrm>
          <a:prstGeom prst="ellipse">
            <a:avLst/>
          </a:prstGeom>
          <a:solidFill>
            <a:srgbClr val="CDEAF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923" name="Google Shape;3923;p244"/>
          <p:cNvGrpSpPr/>
          <p:nvPr/>
        </p:nvGrpSpPr>
        <p:grpSpPr>
          <a:xfrm>
            <a:off x="8214207" y="4471728"/>
            <a:ext cx="720000" cy="720000"/>
            <a:chOff x="5736443" y="5683121"/>
            <a:chExt cx="720000" cy="720000"/>
          </a:xfrm>
        </p:grpSpPr>
        <p:pic>
          <p:nvPicPr>
            <p:cNvPr id="3924" name="Google Shape;3924;p2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736443" y="568312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5" name="Google Shape;3925;p244"/>
            <p:cNvSpPr txBox="1"/>
            <p:nvPr/>
          </p:nvSpPr>
          <p:spPr>
            <a:xfrm>
              <a:off x="5874201" y="58892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26" name="Google Shape;3926;p244"/>
          <p:cNvSpPr txBox="1"/>
          <p:nvPr/>
        </p:nvSpPr>
        <p:spPr>
          <a:xfrm>
            <a:off x="2968239" y="1230495"/>
            <a:ext cx="1407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ETL/ELT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27" name="Google Shape;3927;p244"/>
          <p:cNvGrpSpPr/>
          <p:nvPr/>
        </p:nvGrpSpPr>
        <p:grpSpPr>
          <a:xfrm>
            <a:off x="3311843" y="1534872"/>
            <a:ext cx="720000" cy="720000"/>
            <a:chOff x="3311843" y="1534872"/>
            <a:chExt cx="720000" cy="720000"/>
          </a:xfrm>
        </p:grpSpPr>
        <p:pic>
          <p:nvPicPr>
            <p:cNvPr id="3928" name="Google Shape;3928;p2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11843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9" name="Google Shape;3929;p244"/>
            <p:cNvSpPr txBox="1"/>
            <p:nvPr/>
          </p:nvSpPr>
          <p:spPr>
            <a:xfrm>
              <a:off x="3449601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XS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30" name="Google Shape;3930;p244"/>
          <p:cNvGrpSpPr/>
          <p:nvPr/>
        </p:nvGrpSpPr>
        <p:grpSpPr>
          <a:xfrm>
            <a:off x="8211185" y="1534872"/>
            <a:ext cx="720000" cy="720000"/>
            <a:chOff x="8211186" y="1534872"/>
            <a:chExt cx="720000" cy="720000"/>
          </a:xfrm>
        </p:grpSpPr>
        <p:pic>
          <p:nvPicPr>
            <p:cNvPr id="3931" name="Google Shape;3931;p2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11186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2" name="Google Shape;3932;p244"/>
            <p:cNvSpPr txBox="1"/>
            <p:nvPr/>
          </p:nvSpPr>
          <p:spPr>
            <a:xfrm>
              <a:off x="8348944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933" name="Google Shape;3933;p244"/>
          <p:cNvCxnSpPr>
            <a:stCxn id="3934" idx="3"/>
          </p:cNvCxnSpPr>
          <p:nvPr/>
        </p:nvCxnSpPr>
        <p:spPr>
          <a:xfrm>
            <a:off x="4103053" y="3429443"/>
            <a:ext cx="11708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3935" name="Google Shape;3935;p244"/>
          <p:cNvSpPr txBox="1"/>
          <p:nvPr/>
        </p:nvSpPr>
        <p:spPr>
          <a:xfrm>
            <a:off x="8047055" y="1230495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Sales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36" name="Google Shape;3936;p244"/>
          <p:cNvSpPr txBox="1"/>
          <p:nvPr/>
        </p:nvSpPr>
        <p:spPr>
          <a:xfrm>
            <a:off x="8047055" y="5232871"/>
            <a:ext cx="104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Data Science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37" name="Google Shape;3937;p244"/>
          <p:cNvGrpSpPr/>
          <p:nvPr/>
        </p:nvGrpSpPr>
        <p:grpSpPr>
          <a:xfrm>
            <a:off x="8923775" y="1534872"/>
            <a:ext cx="1070805" cy="720000"/>
            <a:chOff x="8923775" y="1534872"/>
            <a:chExt cx="1070805" cy="720000"/>
          </a:xfrm>
        </p:grpSpPr>
        <p:pic>
          <p:nvPicPr>
            <p:cNvPr id="3938" name="Google Shape;3938;p2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74580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9" name="Google Shape;3939;p244"/>
            <p:cNvSpPr txBox="1"/>
            <p:nvPr/>
          </p:nvSpPr>
          <p:spPr>
            <a:xfrm>
              <a:off x="9412338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244"/>
            <p:cNvSpPr txBox="1"/>
            <p:nvPr/>
          </p:nvSpPr>
          <p:spPr>
            <a:xfrm>
              <a:off x="8923775" y="1786036"/>
              <a:ext cx="366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venir"/>
                  <a:ea typeface="Avenir"/>
                  <a:cs typeface="Avenir"/>
                  <a:sym typeface="Avenir"/>
                </a:rPr>
                <a:t>…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3941" name="Google Shape;3941;p244"/>
          <p:cNvCxnSpPr/>
          <p:nvPr/>
        </p:nvCxnSpPr>
        <p:spPr>
          <a:xfrm>
            <a:off x="6616972" y="3734632"/>
            <a:ext cx="1350000" cy="7868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3942" name="Google Shape;3942;p244"/>
          <p:cNvCxnSpPr/>
          <p:nvPr/>
        </p:nvCxnSpPr>
        <p:spPr>
          <a:xfrm rot="10800000" flipH="1">
            <a:off x="6616972" y="2306759"/>
            <a:ext cx="1383600" cy="8152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cxnSp>
        <p:nvCxnSpPr>
          <p:cNvPr id="3943" name="Google Shape;3943;p244"/>
          <p:cNvCxnSpPr/>
          <p:nvPr/>
        </p:nvCxnSpPr>
        <p:spPr>
          <a:xfrm>
            <a:off x="4031843" y="2221276"/>
            <a:ext cx="1538800" cy="9124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3944" name="Google Shape;3944;p244"/>
          <p:cNvSpPr txBox="1"/>
          <p:nvPr/>
        </p:nvSpPr>
        <p:spPr>
          <a:xfrm>
            <a:off x="8211185" y="2224145"/>
            <a:ext cx="1783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Multi-cluster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45" name="Google Shape;3945;p244"/>
          <p:cNvSpPr/>
          <p:nvPr/>
        </p:nvSpPr>
        <p:spPr>
          <a:xfrm>
            <a:off x="8412857" y="4342615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6" name="Google Shape;3946;p244"/>
          <p:cNvSpPr/>
          <p:nvPr/>
        </p:nvSpPr>
        <p:spPr>
          <a:xfrm rot="10800000" flipH="1">
            <a:off x="8406137" y="5134449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7" name="Google Shape;3947;p244"/>
          <p:cNvSpPr/>
          <p:nvPr/>
        </p:nvSpPr>
        <p:spPr>
          <a:xfrm rot="5400000">
            <a:off x="9879501" y="1811797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8" name="Google Shape;3948;p244"/>
          <p:cNvSpPr/>
          <p:nvPr/>
        </p:nvSpPr>
        <p:spPr>
          <a:xfrm rot="-5400000">
            <a:off x="9075751" y="1794935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9" name="Google Shape;3949;p244"/>
          <p:cNvSpPr/>
          <p:nvPr/>
        </p:nvSpPr>
        <p:spPr>
          <a:xfrm rot="5400000">
            <a:off x="8810517" y="1803924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50" name="Google Shape;3950;p244"/>
          <p:cNvSpPr/>
          <p:nvPr/>
        </p:nvSpPr>
        <p:spPr>
          <a:xfrm rot="-5400000">
            <a:off x="8006768" y="1787061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951" name="Google Shape;3951;p244"/>
          <p:cNvGrpSpPr/>
          <p:nvPr/>
        </p:nvGrpSpPr>
        <p:grpSpPr>
          <a:xfrm>
            <a:off x="8884583" y="522147"/>
            <a:ext cx="2571959" cy="997773"/>
            <a:chOff x="8884582" y="522146"/>
            <a:chExt cx="2571959" cy="997774"/>
          </a:xfrm>
        </p:grpSpPr>
        <p:grpSp>
          <p:nvGrpSpPr>
            <p:cNvPr id="3952" name="Google Shape;3952;p244"/>
            <p:cNvGrpSpPr/>
            <p:nvPr/>
          </p:nvGrpSpPr>
          <p:grpSpPr>
            <a:xfrm>
              <a:off x="8884582" y="645269"/>
              <a:ext cx="2571959" cy="874651"/>
              <a:chOff x="7956796" y="-64350"/>
              <a:chExt cx="2571959" cy="874651"/>
            </a:xfrm>
          </p:grpSpPr>
          <p:grpSp>
            <p:nvGrpSpPr>
              <p:cNvPr id="3953" name="Google Shape;3953;p244"/>
              <p:cNvGrpSpPr/>
              <p:nvPr/>
            </p:nvGrpSpPr>
            <p:grpSpPr>
              <a:xfrm>
                <a:off x="7956796" y="-64350"/>
                <a:ext cx="2571959" cy="874651"/>
                <a:chOff x="7956796" y="-218586"/>
                <a:chExt cx="2571959" cy="874651"/>
              </a:xfrm>
            </p:grpSpPr>
            <p:pic>
              <p:nvPicPr>
                <p:cNvPr id="3954" name="Google Shape;3954;p244" descr="http://global.qlik.com/%7E/media/Images/Image-Gallery/thumbnails/logo/Qlik_Logo_Pos_RGB_thumb.ashx?h=96&amp;w=19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9661319" y="229020"/>
                  <a:ext cx="867436" cy="4270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55" name="Google Shape;3955;p244" descr="http://financesonline.com/uploads/2015/06/lookerth.png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9053027" y="47058"/>
                  <a:ext cx="536878" cy="219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56" name="Google Shape;3956;p244" descr="https://cloudyourcar.com/static/316e3d15590bb9e688234a123a682195a00703fd/images/partners/microstrategy.png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8068972" y="-218586"/>
                  <a:ext cx="1051990" cy="172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57" name="Google Shape;3957;p244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7956796" y="56392"/>
                  <a:ext cx="964111" cy="200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58" name="Google Shape;3958;p244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8926452" y="324732"/>
                  <a:ext cx="721585" cy="235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959" name="Google Shape;3959;p244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8042322" y="504247"/>
                <a:ext cx="696187" cy="185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0" name="Google Shape;3960;p244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9703014" y="192331"/>
                <a:ext cx="646619" cy="2370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61" name="Google Shape;3961;p244"/>
            <p:cNvGrpSpPr/>
            <p:nvPr/>
          </p:nvGrpSpPr>
          <p:grpSpPr>
            <a:xfrm>
              <a:off x="10028909" y="522146"/>
              <a:ext cx="1295090" cy="419107"/>
              <a:chOff x="5295371" y="5472991"/>
              <a:chExt cx="1295090" cy="419107"/>
            </a:xfrm>
          </p:grpSpPr>
          <p:pic>
            <p:nvPicPr>
              <p:cNvPr id="3962" name="Google Shape;3962;p244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5295371" y="5472991"/>
                <a:ext cx="620902" cy="4191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3" name="Google Shape;3963;p244"/>
              <p:cNvSpPr txBox="1"/>
              <p:nvPr/>
            </p:nvSpPr>
            <p:spPr>
              <a:xfrm>
                <a:off x="5652361" y="5574823"/>
                <a:ext cx="9381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800" kern="0">
                    <a:solidFill>
                      <a:srgbClr val="262626"/>
                    </a:solidFill>
                    <a:latin typeface="Avenir"/>
                    <a:ea typeface="Avenir"/>
                    <a:cs typeface="Avenir"/>
                    <a:sym typeface="Avenir"/>
                  </a:rPr>
                  <a:t>AWS QuickSight</a:t>
                </a:r>
                <a:endParaRPr sz="800" kern="0">
                  <a:solidFill>
                    <a:srgbClr val="26262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cxnSp>
        <p:nvCxnSpPr>
          <p:cNvPr id="3964" name="Google Shape;3964;p244"/>
          <p:cNvCxnSpPr/>
          <p:nvPr/>
        </p:nvCxnSpPr>
        <p:spPr>
          <a:xfrm rot="10800000" flipH="1">
            <a:off x="1764961" y="1907275"/>
            <a:ext cx="1496800" cy="2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3965" name="Google Shape;3965;p244"/>
          <p:cNvGrpSpPr/>
          <p:nvPr/>
        </p:nvGrpSpPr>
        <p:grpSpPr>
          <a:xfrm>
            <a:off x="1287724" y="1573302"/>
            <a:ext cx="374637" cy="667485"/>
            <a:chOff x="753327" y="2731543"/>
            <a:chExt cx="454878" cy="810448"/>
          </a:xfrm>
        </p:grpSpPr>
        <p:pic>
          <p:nvPicPr>
            <p:cNvPr id="3966" name="Google Shape;3966;p24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53327" y="3087113"/>
              <a:ext cx="454878" cy="45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7" name="Google Shape;3967;p24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1405" y="2731543"/>
              <a:ext cx="378720" cy="3787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68" name="Google Shape;3968;p244"/>
          <p:cNvCxnSpPr/>
          <p:nvPr/>
        </p:nvCxnSpPr>
        <p:spPr>
          <a:xfrm>
            <a:off x="2088737" y="3429443"/>
            <a:ext cx="10920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3969" name="Google Shape;3969;p244"/>
          <p:cNvGrpSpPr/>
          <p:nvPr/>
        </p:nvGrpSpPr>
        <p:grpSpPr>
          <a:xfrm>
            <a:off x="918226" y="3062136"/>
            <a:ext cx="1113657" cy="728909"/>
            <a:chOff x="719120" y="3062136"/>
            <a:chExt cx="1113657" cy="728909"/>
          </a:xfrm>
        </p:grpSpPr>
        <p:grpSp>
          <p:nvGrpSpPr>
            <p:cNvPr id="3970" name="Google Shape;3970;p244"/>
            <p:cNvGrpSpPr/>
            <p:nvPr/>
          </p:nvGrpSpPr>
          <p:grpSpPr>
            <a:xfrm>
              <a:off x="1117334" y="3062136"/>
              <a:ext cx="715443" cy="728909"/>
              <a:chOff x="1000035" y="2749586"/>
              <a:chExt cx="715443" cy="728909"/>
            </a:xfrm>
          </p:grpSpPr>
          <p:pic>
            <p:nvPicPr>
              <p:cNvPr id="3971" name="Google Shape;3971;p244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1000035" y="311849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2" name="Google Shape;3972;p244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1002900" y="2749586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3" name="Google Shape;3973;p244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 flipH="1">
                <a:off x="1355478" y="2932178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74" name="Google Shape;3974;p244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19120" y="3168926"/>
              <a:ext cx="515328" cy="5153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75" name="Google Shape;3975;p244"/>
          <p:cNvSpPr txBox="1"/>
          <p:nvPr/>
        </p:nvSpPr>
        <p:spPr>
          <a:xfrm>
            <a:off x="8326720" y="4686187"/>
            <a:ext cx="488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976" name="Google Shape;3976;p244"/>
          <p:cNvGrpSpPr/>
          <p:nvPr/>
        </p:nvGrpSpPr>
        <p:grpSpPr>
          <a:xfrm>
            <a:off x="308603" y="78089"/>
            <a:ext cx="3049925" cy="1502688"/>
            <a:chOff x="231452" y="58567"/>
            <a:chExt cx="2287444" cy="1127016"/>
          </a:xfrm>
        </p:grpSpPr>
        <p:grpSp>
          <p:nvGrpSpPr>
            <p:cNvPr id="3977" name="Google Shape;3977;p244"/>
            <p:cNvGrpSpPr/>
            <p:nvPr/>
          </p:nvGrpSpPr>
          <p:grpSpPr>
            <a:xfrm>
              <a:off x="231452" y="58567"/>
              <a:ext cx="2287444" cy="1127016"/>
              <a:chOff x="308602" y="78089"/>
              <a:chExt cx="3049925" cy="1502688"/>
            </a:xfrm>
          </p:grpSpPr>
          <p:grpSp>
            <p:nvGrpSpPr>
              <p:cNvPr id="3978" name="Google Shape;3978;p244"/>
              <p:cNvGrpSpPr/>
              <p:nvPr/>
            </p:nvGrpSpPr>
            <p:grpSpPr>
              <a:xfrm>
                <a:off x="308925" y="78089"/>
                <a:ext cx="3049602" cy="1502688"/>
                <a:chOff x="310186" y="123320"/>
                <a:chExt cx="3049602" cy="1502688"/>
              </a:xfrm>
            </p:grpSpPr>
            <p:pic>
              <p:nvPicPr>
                <p:cNvPr id="3979" name="Google Shape;3979;p244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2574048" y="123320"/>
                  <a:ext cx="785740" cy="7857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80" name="Google Shape;3980;p244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842569" y="707589"/>
                  <a:ext cx="1039698" cy="7356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981" name="Google Shape;3981;p244"/>
                <p:cNvGrpSpPr/>
                <p:nvPr/>
              </p:nvGrpSpPr>
              <p:grpSpPr>
                <a:xfrm>
                  <a:off x="310186" y="407848"/>
                  <a:ext cx="2917350" cy="1218160"/>
                  <a:chOff x="310186" y="407848"/>
                  <a:chExt cx="2917350" cy="1218160"/>
                </a:xfrm>
              </p:grpSpPr>
              <p:grpSp>
                <p:nvGrpSpPr>
                  <p:cNvPr id="3982" name="Google Shape;3982;p244"/>
                  <p:cNvGrpSpPr/>
                  <p:nvPr/>
                </p:nvGrpSpPr>
                <p:grpSpPr>
                  <a:xfrm>
                    <a:off x="342443" y="646514"/>
                    <a:ext cx="2885093" cy="979494"/>
                    <a:chOff x="525230" y="768927"/>
                    <a:chExt cx="2885093" cy="979494"/>
                  </a:xfrm>
                </p:grpSpPr>
                <p:grpSp>
                  <p:nvGrpSpPr>
                    <p:cNvPr id="3983" name="Google Shape;3983;p244"/>
                    <p:cNvGrpSpPr/>
                    <p:nvPr/>
                  </p:nvGrpSpPr>
                  <p:grpSpPr>
                    <a:xfrm>
                      <a:off x="525230" y="768927"/>
                      <a:ext cx="2885093" cy="979494"/>
                      <a:chOff x="525230" y="712696"/>
                      <a:chExt cx="2885093" cy="979494"/>
                    </a:xfrm>
                  </p:grpSpPr>
                  <p:pic>
                    <p:nvPicPr>
                      <p:cNvPr id="3984" name="Google Shape;3984;p244"/>
                      <p:cNvPicPr preferRelativeResize="0"/>
                      <p:nvPr/>
                    </p:nvPicPr>
                    <p:blipFill rotWithShape="1">
                      <a:blip r:embed="rId20">
                        <a:alphaModFix/>
                      </a:blip>
                      <a:srcRect/>
                      <a:stretch/>
                    </p:blipFill>
                    <p:spPr>
                      <a:xfrm>
                        <a:off x="1853657" y="1272671"/>
                        <a:ext cx="867814" cy="38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85" name="Google Shape;3985;p244"/>
                      <p:cNvPicPr preferRelativeResize="0"/>
                      <p:nvPr/>
                    </p:nvPicPr>
                    <p:blipFill rotWithShape="1">
                      <a:blip r:embed="rId21">
                        <a:alphaModFix/>
                      </a:blip>
                      <a:srcRect/>
                      <a:stretch/>
                    </p:blipFill>
                    <p:spPr>
                      <a:xfrm>
                        <a:off x="1891439" y="712696"/>
                        <a:ext cx="820035" cy="277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86" name="Google Shape;3986;p244"/>
                      <p:cNvPicPr preferRelativeResize="0"/>
                      <p:nvPr/>
                    </p:nvPicPr>
                    <p:blipFill rotWithShape="1">
                      <a:blip r:embed="rId22">
                        <a:alphaModFix/>
                      </a:blip>
                      <a:srcRect/>
                      <a:stretch/>
                    </p:blipFill>
                    <p:spPr>
                      <a:xfrm>
                        <a:off x="1216060" y="1393883"/>
                        <a:ext cx="560152" cy="139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87" name="Google Shape;3987;p244"/>
                      <p:cNvPicPr preferRelativeResize="0"/>
                      <p:nvPr/>
                    </p:nvPicPr>
                    <p:blipFill rotWithShape="1">
                      <a:blip r:embed="rId23">
                        <a:alphaModFix/>
                      </a:blip>
                      <a:srcRect/>
                      <a:stretch/>
                    </p:blipFill>
                    <p:spPr>
                      <a:xfrm>
                        <a:off x="525230" y="1049082"/>
                        <a:ext cx="615576" cy="185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88" name="Google Shape;3988;p244"/>
                      <p:cNvPicPr preferRelativeResize="0"/>
                      <p:nvPr/>
                    </p:nvPicPr>
                    <p:blipFill rotWithShape="1">
                      <a:blip r:embed="rId24">
                        <a:alphaModFix/>
                      </a:blip>
                      <a:srcRect/>
                      <a:stretch/>
                    </p:blipFill>
                    <p:spPr>
                      <a:xfrm>
                        <a:off x="2765288" y="1022463"/>
                        <a:ext cx="480875" cy="238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89" name="Google Shape;3989;p244"/>
                      <p:cNvPicPr preferRelativeResize="0"/>
                      <p:nvPr/>
                    </p:nvPicPr>
                    <p:blipFill rotWithShape="1">
                      <a:blip r:embed="rId25">
                        <a:alphaModFix/>
                      </a:blip>
                      <a:srcRect/>
                      <a:stretch/>
                    </p:blipFill>
                    <p:spPr>
                      <a:xfrm>
                        <a:off x="2597523" y="1234990"/>
                        <a:ext cx="812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3990" name="Google Shape;3990;p244"/>
                      <p:cNvPicPr preferRelativeResize="0"/>
                      <p:nvPr/>
                    </p:nvPicPr>
                    <p:blipFill rotWithShape="1">
                      <a:blip r:embed="rId26">
                        <a:alphaModFix/>
                      </a:blip>
                      <a:srcRect/>
                      <a:stretch/>
                    </p:blipFill>
                    <p:spPr>
                      <a:xfrm>
                        <a:off x="1911046" y="1039464"/>
                        <a:ext cx="705803" cy="2042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3991" name="Google Shape;3991;p244"/>
                    <p:cNvPicPr preferRelativeResize="0"/>
                    <p:nvPr/>
                  </p:nvPicPr>
                  <p:blipFill rotWithShape="1">
                    <a:blip r:embed="rId27">
                      <a:alphaModFix/>
                    </a:blip>
                    <a:srcRect/>
                    <a:stretch/>
                  </p:blipFill>
                  <p:spPr>
                    <a:xfrm>
                      <a:off x="2789430" y="795380"/>
                      <a:ext cx="575258" cy="2247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3992" name="Google Shape;3992;p244"/>
                  <p:cNvGrpSpPr/>
                  <p:nvPr/>
                </p:nvGrpSpPr>
                <p:grpSpPr>
                  <a:xfrm>
                    <a:off x="310186" y="407848"/>
                    <a:ext cx="747502" cy="248173"/>
                    <a:chOff x="-1666302" y="314250"/>
                    <a:chExt cx="747502" cy="248173"/>
                  </a:xfrm>
                </p:grpSpPr>
                <p:pic>
                  <p:nvPicPr>
                    <p:cNvPr id="3993" name="Google Shape;3993;p244"/>
                    <p:cNvPicPr preferRelativeResize="0"/>
                    <p:nvPr/>
                  </p:nvPicPr>
                  <p:blipFill rotWithShape="1">
                    <a:blip r:embed="rId28">
                      <a:alphaModFix/>
                    </a:blip>
                    <a:srcRect l="11292"/>
                    <a:stretch/>
                  </p:blipFill>
                  <p:spPr>
                    <a:xfrm>
                      <a:off x="-1666302" y="314250"/>
                      <a:ext cx="183464" cy="248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3994" name="Google Shape;3994;p244"/>
                    <p:cNvSpPr txBox="1"/>
                    <p:nvPr/>
                  </p:nvSpPr>
                  <p:spPr>
                    <a:xfrm>
                      <a:off x="-1574600" y="333559"/>
                      <a:ext cx="655800" cy="215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33" tIns="45700" rIns="91433" bIns="45700" anchor="t" anchorCtr="0">
                      <a:noAutofit/>
                    </a:bodyPr>
                    <a:lstStyle/>
                    <a:p>
                      <a:pPr algn="ctr" defTabSz="1219170">
                        <a:buClr>
                          <a:srgbClr val="000000"/>
                        </a:buClr>
                      </a:pPr>
                      <a:r>
                        <a:rPr lang="en-US" sz="800" kern="0">
                          <a:solidFill>
                            <a:srgbClr val="26262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AWS Glue</a:t>
                      </a:r>
                      <a:endParaRPr sz="1467" kern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pic>
              <p:nvPicPr>
                <p:cNvPr id="3995" name="Google Shape;3995;p244"/>
                <p:cNvPicPr preferRelativeResize="0"/>
                <p:nvPr/>
              </p:nvPicPr>
              <p:blipFill rotWithShape="1">
                <a:blip r:embed="rId29">
                  <a:alphaModFix/>
                </a:blip>
                <a:srcRect/>
                <a:stretch/>
              </p:blipFill>
              <p:spPr>
                <a:xfrm>
                  <a:off x="560082" y="667906"/>
                  <a:ext cx="1078719" cy="2348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996" name="Google Shape;3996;p244"/>
                <p:cNvPicPr preferRelativeResize="0"/>
                <p:nvPr/>
              </p:nvPicPr>
              <p:blipFill rotWithShape="1">
                <a:blip r:embed="rId30">
                  <a:alphaModFix/>
                </a:blip>
                <a:srcRect/>
                <a:stretch/>
              </p:blipFill>
              <p:spPr>
                <a:xfrm>
                  <a:off x="1125998" y="443240"/>
                  <a:ext cx="632238" cy="1459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997" name="Google Shape;3997;p244"/>
              <p:cNvPicPr preferRelativeResize="0"/>
              <p:nvPr/>
            </p:nvPicPr>
            <p:blipFill rotWithShape="1">
              <a:blip r:embed="rId31">
                <a:alphaModFix/>
              </a:blip>
              <a:srcRect/>
              <a:stretch/>
            </p:blipFill>
            <p:spPr>
              <a:xfrm>
                <a:off x="308602" y="1199618"/>
                <a:ext cx="680699" cy="2475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98" name="Google Shape;3998;p244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1400600" y="254450"/>
              <a:ext cx="486901" cy="200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9" name="Google Shape;3999;p244"/>
          <p:cNvGrpSpPr/>
          <p:nvPr/>
        </p:nvGrpSpPr>
        <p:grpSpPr>
          <a:xfrm>
            <a:off x="9097235" y="4314337"/>
            <a:ext cx="2432288" cy="1353619"/>
            <a:chOff x="6822926" y="3235753"/>
            <a:chExt cx="1824216" cy="1015214"/>
          </a:xfrm>
        </p:grpSpPr>
        <p:grpSp>
          <p:nvGrpSpPr>
            <p:cNvPr id="4000" name="Google Shape;4000;p244"/>
            <p:cNvGrpSpPr/>
            <p:nvPr/>
          </p:nvGrpSpPr>
          <p:grpSpPr>
            <a:xfrm>
              <a:off x="6822926" y="3235753"/>
              <a:ext cx="1824216" cy="1015214"/>
              <a:chOff x="9097235" y="4314338"/>
              <a:chExt cx="2432288" cy="1353619"/>
            </a:xfrm>
          </p:grpSpPr>
          <p:grpSp>
            <p:nvGrpSpPr>
              <p:cNvPr id="4001" name="Google Shape;4001;p244"/>
              <p:cNvGrpSpPr/>
              <p:nvPr/>
            </p:nvGrpSpPr>
            <p:grpSpPr>
              <a:xfrm>
                <a:off x="9142395" y="4314338"/>
                <a:ext cx="2387129" cy="1194528"/>
                <a:chOff x="9142395" y="4314338"/>
                <a:chExt cx="2387129" cy="1194528"/>
              </a:xfrm>
            </p:grpSpPr>
            <p:grpSp>
              <p:nvGrpSpPr>
                <p:cNvPr id="4002" name="Google Shape;4002;p244"/>
                <p:cNvGrpSpPr/>
                <p:nvPr/>
              </p:nvGrpSpPr>
              <p:grpSpPr>
                <a:xfrm>
                  <a:off x="9142395" y="4314338"/>
                  <a:ext cx="2387129" cy="1194528"/>
                  <a:chOff x="9142395" y="4314338"/>
                  <a:chExt cx="2387129" cy="1194528"/>
                </a:xfrm>
              </p:grpSpPr>
              <p:grpSp>
                <p:nvGrpSpPr>
                  <p:cNvPr id="4003" name="Google Shape;4003;p244"/>
                  <p:cNvGrpSpPr/>
                  <p:nvPr/>
                </p:nvGrpSpPr>
                <p:grpSpPr>
                  <a:xfrm>
                    <a:off x="9142395" y="4314338"/>
                    <a:ext cx="2277813" cy="312284"/>
                    <a:chOff x="9378112" y="4834302"/>
                    <a:chExt cx="2277813" cy="312284"/>
                  </a:xfrm>
                </p:grpSpPr>
                <p:pic>
                  <p:nvPicPr>
                    <p:cNvPr id="4004" name="Google Shape;4004;p244" descr="https://upload.wikimedia.org/wikipedia/commons/thumb/f/f8/Python_logo_and_wordmark.svg/260px-Python_logo_and_wordmark.svg.png"/>
                    <p:cNvPicPr preferRelativeResize="0"/>
                    <p:nvPr/>
                  </p:nvPicPr>
                  <p:blipFill rotWithShape="1">
                    <a:blip r:embed="rId33">
                      <a:alphaModFix/>
                    </a:blip>
                    <a:srcRect/>
                    <a:stretch/>
                  </p:blipFill>
                  <p:spPr>
                    <a:xfrm>
                      <a:off x="10169680" y="4851741"/>
                      <a:ext cx="936697" cy="277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005" name="Google Shape;4005;p244" descr="http://upload.wikimedia.org/wikipedia/commons/thumb/c/c1/Rlogo.png/300px-Rlogo.png"/>
                    <p:cNvPicPr preferRelativeResize="0"/>
                    <p:nvPr/>
                  </p:nvPicPr>
                  <p:blipFill rotWithShape="1">
                    <a:blip r:embed="rId34">
                      <a:alphaModFix/>
                    </a:blip>
                    <a:srcRect/>
                    <a:stretch/>
                  </p:blipFill>
                  <p:spPr>
                    <a:xfrm>
                      <a:off x="11288787" y="4850932"/>
                      <a:ext cx="367138" cy="279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006" name="Google Shape;4006;p244"/>
                    <p:cNvPicPr preferRelativeResize="0"/>
                    <p:nvPr/>
                  </p:nvPicPr>
                  <p:blipFill rotWithShape="1">
                    <a:blip r:embed="rId35">
                      <a:alphaModFix/>
                    </a:blip>
                    <a:srcRect/>
                    <a:stretch/>
                  </p:blipFill>
                  <p:spPr>
                    <a:xfrm>
                      <a:off x="9378112" y="4834302"/>
                      <a:ext cx="600186" cy="3122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4007" name="Google Shape;4007;p244"/>
                  <p:cNvPicPr preferRelativeResize="0"/>
                  <p:nvPr/>
                </p:nvPicPr>
                <p:blipFill rotWithShape="1">
                  <a:blip r:embed="rId36">
                    <a:alphaModFix/>
                  </a:blip>
                  <a:srcRect/>
                  <a:stretch/>
                </p:blipFill>
                <p:spPr>
                  <a:xfrm>
                    <a:off x="9234134" y="5203548"/>
                    <a:ext cx="577238" cy="2388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008" name="Google Shape;4008;p244"/>
                  <p:cNvPicPr preferRelativeResize="0"/>
                  <p:nvPr/>
                </p:nvPicPr>
                <p:blipFill rotWithShape="1">
                  <a:blip r:embed="rId37">
                    <a:alphaModFix/>
                  </a:blip>
                  <a:srcRect/>
                  <a:stretch/>
                </p:blipFill>
                <p:spPr>
                  <a:xfrm>
                    <a:off x="10922413" y="5137086"/>
                    <a:ext cx="607110" cy="3717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4009" name="Google Shape;4009;p244"/>
                <p:cNvPicPr preferRelativeResize="0"/>
                <p:nvPr/>
              </p:nvPicPr>
              <p:blipFill rotWithShape="1">
                <a:blip r:embed="rId38">
                  <a:alphaModFix/>
                </a:blip>
                <a:srcRect/>
                <a:stretch/>
              </p:blipFill>
              <p:spPr>
                <a:xfrm>
                  <a:off x="10920967" y="4780243"/>
                  <a:ext cx="567075" cy="2135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010" name="Google Shape;4010;p244"/>
              <p:cNvPicPr preferRelativeResize="0"/>
              <p:nvPr/>
            </p:nvPicPr>
            <p:blipFill rotWithShape="1">
              <a:blip r:embed="rId39">
                <a:alphaModFix/>
              </a:blip>
              <a:srcRect/>
              <a:stretch/>
            </p:blipFill>
            <p:spPr>
              <a:xfrm>
                <a:off x="9097235" y="4695958"/>
                <a:ext cx="765983" cy="382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11" name="Google Shape;4011;p244"/>
              <p:cNvPicPr preferRelativeResize="0"/>
              <p:nvPr/>
            </p:nvPicPr>
            <p:blipFill rotWithShape="1">
              <a:blip r:embed="rId40">
                <a:alphaModFix/>
              </a:blip>
              <a:srcRect/>
              <a:stretch/>
            </p:blipFill>
            <p:spPr>
              <a:xfrm>
                <a:off x="9755791" y="4977997"/>
                <a:ext cx="1293043" cy="6899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12" name="Google Shape;4012;p244"/>
            <p:cNvPicPr preferRelativeResize="0"/>
            <p:nvPr/>
          </p:nvPicPr>
          <p:blipFill>
            <a:blip r:embed="rId41">
              <a:alphaModFix/>
            </a:blip>
            <a:stretch>
              <a:fillRect/>
            </a:stretch>
          </p:blipFill>
          <p:spPr>
            <a:xfrm>
              <a:off x="7500058" y="3473785"/>
              <a:ext cx="469975" cy="3000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3" name="Google Shape;4013;p244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138400" y="836935"/>
            <a:ext cx="791800" cy="208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4" name="Google Shape;4014;p244"/>
          <p:cNvGrpSpPr/>
          <p:nvPr/>
        </p:nvGrpSpPr>
        <p:grpSpPr>
          <a:xfrm>
            <a:off x="3113303" y="2990990"/>
            <a:ext cx="1133200" cy="758329"/>
            <a:chOff x="2334977" y="2243242"/>
            <a:chExt cx="849900" cy="568747"/>
          </a:xfrm>
        </p:grpSpPr>
        <p:sp>
          <p:nvSpPr>
            <p:cNvPr id="4015" name="Google Shape;4015;p244"/>
            <p:cNvSpPr txBox="1"/>
            <p:nvPr/>
          </p:nvSpPr>
          <p:spPr>
            <a:xfrm>
              <a:off x="2334977" y="2243242"/>
              <a:ext cx="8499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050"/>
              </a:pPr>
              <a:r>
                <a:rPr lang="en-US" sz="1400" b="1" kern="0">
                  <a:solidFill>
                    <a:srgbClr val="176284"/>
                  </a:solidFill>
                  <a:latin typeface="Arial"/>
                  <a:ea typeface="Arial"/>
                  <a:cs typeface="Arial"/>
                  <a:sym typeface="Arial"/>
                </a:rPr>
                <a:t>Snowpipe</a:t>
              </a:r>
              <a:endParaRPr sz="1400" b="1" kern="0">
                <a:solidFill>
                  <a:srgbClr val="1762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16" name="Google Shape;4016;p244"/>
            <p:cNvGrpSpPr/>
            <p:nvPr/>
          </p:nvGrpSpPr>
          <p:grpSpPr>
            <a:xfrm>
              <a:off x="2403696" y="2446229"/>
              <a:ext cx="728484" cy="365760"/>
              <a:chOff x="3429000" y="2000250"/>
              <a:chExt cx="2276514" cy="1143000"/>
            </a:xfrm>
          </p:grpSpPr>
          <p:sp>
            <p:nvSpPr>
              <p:cNvPr id="4017" name="Google Shape;4017;p244"/>
              <p:cNvSpPr/>
              <p:nvPr/>
            </p:nvSpPr>
            <p:spPr>
              <a:xfrm>
                <a:off x="3429000" y="2000250"/>
                <a:ext cx="2276514" cy="1143000"/>
              </a:xfrm>
              <a:custGeom>
                <a:avLst/>
                <a:gdLst/>
                <a:ahLst/>
                <a:cxnLst/>
                <a:rect l="l" t="t" r="r" b="b"/>
                <a:pathLst>
                  <a:path w="2276514" h="1143000" extrusionOk="0">
                    <a:moveTo>
                      <a:pt x="2028944" y="0"/>
                    </a:moveTo>
                    <a:lnTo>
                      <a:pt x="1708335" y="0"/>
                    </a:lnTo>
                    <a:cubicBezTo>
                      <a:pt x="1645730" y="0"/>
                      <a:pt x="1589766" y="42863"/>
                      <a:pt x="1546133" y="115253"/>
                    </a:cubicBezTo>
                    <a:lnTo>
                      <a:pt x="1546133" y="115253"/>
                    </a:lnTo>
                    <a:lnTo>
                      <a:pt x="755044" y="109538"/>
                    </a:lnTo>
                    <a:cubicBezTo>
                      <a:pt x="710462" y="38100"/>
                      <a:pt x="655446" y="0"/>
                      <a:pt x="596637" y="0"/>
                    </a:cubicBezTo>
                    <a:lnTo>
                      <a:pt x="262748" y="0"/>
                    </a:lnTo>
                    <a:cubicBezTo>
                      <a:pt x="112877" y="0"/>
                      <a:pt x="0" y="245745"/>
                      <a:pt x="0" y="571500"/>
                    </a:cubicBezTo>
                    <a:cubicBezTo>
                      <a:pt x="0" y="897255"/>
                      <a:pt x="112877" y="1142048"/>
                      <a:pt x="262748" y="1142048"/>
                    </a:cubicBezTo>
                    <a:lnTo>
                      <a:pt x="596637" y="1142048"/>
                    </a:lnTo>
                    <a:cubicBezTo>
                      <a:pt x="655446" y="1142048"/>
                      <a:pt x="709514" y="1104900"/>
                      <a:pt x="754095" y="1034415"/>
                    </a:cubicBezTo>
                    <a:lnTo>
                      <a:pt x="1545184" y="1040130"/>
                    </a:lnTo>
                    <a:lnTo>
                      <a:pt x="1553721" y="1040130"/>
                    </a:lnTo>
                    <a:cubicBezTo>
                      <a:pt x="1596406" y="1105853"/>
                      <a:pt x="1649524" y="1143000"/>
                      <a:pt x="1708335" y="1143000"/>
                    </a:cubicBezTo>
                    <a:lnTo>
                      <a:pt x="2028944" y="1143000"/>
                    </a:lnTo>
                    <a:cubicBezTo>
                      <a:pt x="2172174" y="1143000"/>
                      <a:pt x="2285052" y="892493"/>
                      <a:pt x="2285052" y="572453"/>
                    </a:cubicBezTo>
                    <a:cubicBezTo>
                      <a:pt x="2285052" y="252413"/>
                      <a:pt x="2172174" y="0"/>
                      <a:pt x="2028944" y="0"/>
                    </a:cubicBezTo>
                    <a:close/>
                    <a:moveTo>
                      <a:pt x="122363" y="943928"/>
                    </a:moveTo>
                    <a:cubicBezTo>
                      <a:pt x="79678" y="845820"/>
                      <a:pt x="56913" y="713423"/>
                      <a:pt x="56913" y="571500"/>
                    </a:cubicBezTo>
                    <a:cubicBezTo>
                      <a:pt x="56913" y="429578"/>
                      <a:pt x="79678" y="297180"/>
                      <a:pt x="122363" y="199073"/>
                    </a:cubicBezTo>
                    <a:cubicBezTo>
                      <a:pt x="165047" y="100965"/>
                      <a:pt x="212475" y="57150"/>
                      <a:pt x="262748" y="57150"/>
                    </a:cubicBezTo>
                    <a:lnTo>
                      <a:pt x="478068" y="57150"/>
                    </a:lnTo>
                    <a:cubicBezTo>
                      <a:pt x="390802" y="147638"/>
                      <a:pt x="333889" y="339090"/>
                      <a:pt x="333889" y="571500"/>
                    </a:cubicBezTo>
                    <a:cubicBezTo>
                      <a:pt x="333889" y="803910"/>
                      <a:pt x="390802" y="994410"/>
                      <a:pt x="478068" y="1084898"/>
                    </a:cubicBezTo>
                    <a:lnTo>
                      <a:pt x="262748" y="1084898"/>
                    </a:lnTo>
                    <a:cubicBezTo>
                      <a:pt x="212475" y="1084898"/>
                      <a:pt x="161253" y="1033463"/>
                      <a:pt x="122363" y="943928"/>
                    </a:cubicBezTo>
                    <a:close/>
                    <a:moveTo>
                      <a:pt x="596637" y="1084898"/>
                    </a:moveTo>
                    <a:cubicBezTo>
                      <a:pt x="545415" y="1084898"/>
                      <a:pt x="494193" y="1033463"/>
                      <a:pt x="456251" y="943928"/>
                    </a:cubicBezTo>
                    <a:cubicBezTo>
                      <a:pt x="418310" y="854393"/>
                      <a:pt x="390802" y="713423"/>
                      <a:pt x="390802" y="571500"/>
                    </a:cubicBezTo>
                    <a:cubicBezTo>
                      <a:pt x="390802" y="429578"/>
                      <a:pt x="413567" y="297180"/>
                      <a:pt x="456251" y="199073"/>
                    </a:cubicBezTo>
                    <a:cubicBezTo>
                      <a:pt x="498936" y="100965"/>
                      <a:pt x="545415" y="57150"/>
                      <a:pt x="596637" y="57150"/>
                    </a:cubicBezTo>
                    <a:cubicBezTo>
                      <a:pt x="631733" y="57150"/>
                      <a:pt x="661138" y="80963"/>
                      <a:pt x="684851" y="109538"/>
                    </a:cubicBezTo>
                    <a:lnTo>
                      <a:pt x="650704" y="109538"/>
                    </a:lnTo>
                    <a:cubicBezTo>
                      <a:pt x="528341" y="108585"/>
                      <a:pt x="435383" y="307658"/>
                      <a:pt x="435383" y="571500"/>
                    </a:cubicBezTo>
                    <a:cubicBezTo>
                      <a:pt x="435383" y="835343"/>
                      <a:pt x="527393" y="1033463"/>
                      <a:pt x="650704" y="1033463"/>
                    </a:cubicBezTo>
                    <a:lnTo>
                      <a:pt x="683903" y="1033463"/>
                    </a:lnTo>
                    <a:cubicBezTo>
                      <a:pt x="661138" y="1062038"/>
                      <a:pt x="631733" y="1084898"/>
                      <a:pt x="596637" y="1084898"/>
                    </a:cubicBezTo>
                    <a:close/>
                    <a:moveTo>
                      <a:pt x="651652" y="976313"/>
                    </a:moveTo>
                    <a:lnTo>
                      <a:pt x="650704" y="976313"/>
                    </a:lnTo>
                    <a:cubicBezTo>
                      <a:pt x="573871" y="976313"/>
                      <a:pt x="492296" y="813435"/>
                      <a:pt x="492296" y="571500"/>
                    </a:cubicBezTo>
                    <a:cubicBezTo>
                      <a:pt x="492296" y="329565"/>
                      <a:pt x="573871" y="165735"/>
                      <a:pt x="650704" y="165735"/>
                    </a:cubicBezTo>
                    <a:lnTo>
                      <a:pt x="1516728" y="172403"/>
                    </a:lnTo>
                    <a:cubicBezTo>
                      <a:pt x="1472146" y="274320"/>
                      <a:pt x="1445587" y="413385"/>
                      <a:pt x="1445587" y="571500"/>
                    </a:cubicBezTo>
                    <a:cubicBezTo>
                      <a:pt x="1445587" y="729615"/>
                      <a:pt x="1474043" y="881063"/>
                      <a:pt x="1522419" y="982980"/>
                    </a:cubicBezTo>
                    <a:close/>
                    <a:moveTo>
                      <a:pt x="1567949" y="943928"/>
                    </a:moveTo>
                    <a:cubicBezTo>
                      <a:pt x="1525265" y="845820"/>
                      <a:pt x="1502500" y="713423"/>
                      <a:pt x="1502500" y="571500"/>
                    </a:cubicBezTo>
                    <a:cubicBezTo>
                      <a:pt x="1502500" y="429578"/>
                      <a:pt x="1525265" y="297180"/>
                      <a:pt x="1567949" y="199073"/>
                    </a:cubicBezTo>
                    <a:cubicBezTo>
                      <a:pt x="1610634" y="100965"/>
                      <a:pt x="1657113" y="57150"/>
                      <a:pt x="1708335" y="57150"/>
                    </a:cubicBezTo>
                    <a:lnTo>
                      <a:pt x="1915118" y="57150"/>
                    </a:lnTo>
                    <a:cubicBezTo>
                      <a:pt x="1830697" y="148590"/>
                      <a:pt x="1772836" y="341948"/>
                      <a:pt x="1772836" y="571500"/>
                    </a:cubicBezTo>
                    <a:cubicBezTo>
                      <a:pt x="1772836" y="801053"/>
                      <a:pt x="1830697" y="993458"/>
                      <a:pt x="1915118" y="1084898"/>
                    </a:cubicBezTo>
                    <a:lnTo>
                      <a:pt x="1708335" y="1084898"/>
                    </a:lnTo>
                    <a:cubicBezTo>
                      <a:pt x="1657113" y="1084898"/>
                      <a:pt x="1605891" y="1033463"/>
                      <a:pt x="1567949" y="943928"/>
                    </a:cubicBezTo>
                    <a:close/>
                    <a:moveTo>
                      <a:pt x="2028944" y="1084898"/>
                    </a:moveTo>
                    <a:cubicBezTo>
                      <a:pt x="1980568" y="1084898"/>
                      <a:pt x="1932192" y="1033463"/>
                      <a:pt x="1894250" y="943928"/>
                    </a:cubicBezTo>
                    <a:cubicBezTo>
                      <a:pt x="1856308" y="854393"/>
                      <a:pt x="1829749" y="712470"/>
                      <a:pt x="1829749" y="571500"/>
                    </a:cubicBezTo>
                    <a:cubicBezTo>
                      <a:pt x="1829749" y="430530"/>
                      <a:pt x="1852514" y="298133"/>
                      <a:pt x="1894250" y="199073"/>
                    </a:cubicBezTo>
                    <a:cubicBezTo>
                      <a:pt x="1935986" y="100013"/>
                      <a:pt x="1980568" y="57150"/>
                      <a:pt x="2028944" y="57150"/>
                    </a:cubicBezTo>
                    <a:cubicBezTo>
                      <a:pt x="2077320" y="57150"/>
                      <a:pt x="2125696" y="108585"/>
                      <a:pt x="2163638" y="199073"/>
                    </a:cubicBezTo>
                    <a:cubicBezTo>
                      <a:pt x="2201579" y="289560"/>
                      <a:pt x="2228139" y="429578"/>
                      <a:pt x="2228139" y="571500"/>
                    </a:cubicBezTo>
                    <a:cubicBezTo>
                      <a:pt x="2228139" y="713423"/>
                      <a:pt x="2205374" y="844868"/>
                      <a:pt x="2163638" y="943928"/>
                    </a:cubicBezTo>
                    <a:cubicBezTo>
                      <a:pt x="2121901" y="1042988"/>
                      <a:pt x="2076371" y="1084898"/>
                      <a:pt x="2028944" y="10848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8" name="Google Shape;4018;p244"/>
              <p:cNvSpPr/>
              <p:nvPr/>
            </p:nvSpPr>
            <p:spPr>
              <a:xfrm>
                <a:off x="4693414" y="2343150"/>
                <a:ext cx="28456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8456" h="38100" extrusionOk="0">
                    <a:moveTo>
                      <a:pt x="0" y="6668"/>
                    </a:moveTo>
                    <a:lnTo>
                      <a:pt x="13280" y="6668"/>
                    </a:lnTo>
                    <a:lnTo>
                      <a:pt x="13280" y="45720"/>
                    </a:lnTo>
                    <a:lnTo>
                      <a:pt x="20868" y="45720"/>
                    </a:lnTo>
                    <a:lnTo>
                      <a:pt x="20868" y="6668"/>
                    </a:lnTo>
                    <a:lnTo>
                      <a:pt x="34148" y="6668"/>
                    </a:lnTo>
                    <a:lnTo>
                      <a:pt x="34148" y="0"/>
                    </a:lnTo>
                    <a:lnTo>
                      <a:pt x="0" y="0"/>
                    </a:lnTo>
                    <a:lnTo>
                      <a:pt x="0" y="66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9" name="Google Shape;4019;p244"/>
              <p:cNvSpPr/>
              <p:nvPr/>
            </p:nvSpPr>
            <p:spPr>
              <a:xfrm>
                <a:off x="4734202" y="2343150"/>
                <a:ext cx="37941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941" h="38100" extrusionOk="0">
                    <a:moveTo>
                      <a:pt x="21816" y="21907"/>
                    </a:moveTo>
                    <a:lnTo>
                      <a:pt x="5691" y="0"/>
                    </a:lnTo>
                    <a:lnTo>
                      <a:pt x="0" y="0"/>
                    </a:lnTo>
                    <a:lnTo>
                      <a:pt x="0" y="45720"/>
                    </a:lnTo>
                    <a:lnTo>
                      <a:pt x="7588" y="45720"/>
                    </a:lnTo>
                    <a:lnTo>
                      <a:pt x="7588" y="14288"/>
                    </a:lnTo>
                    <a:lnTo>
                      <a:pt x="19919" y="30480"/>
                    </a:lnTo>
                    <a:lnTo>
                      <a:pt x="22765" y="30480"/>
                    </a:lnTo>
                    <a:lnTo>
                      <a:pt x="35096" y="13335"/>
                    </a:lnTo>
                    <a:lnTo>
                      <a:pt x="35096" y="45720"/>
                    </a:lnTo>
                    <a:lnTo>
                      <a:pt x="42685" y="45720"/>
                    </a:lnTo>
                    <a:lnTo>
                      <a:pt x="42685" y="0"/>
                    </a:lnTo>
                    <a:lnTo>
                      <a:pt x="36993" y="0"/>
                    </a:lnTo>
                    <a:lnTo>
                      <a:pt x="21816" y="2190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0" name="Google Shape;4020;p244"/>
              <p:cNvSpPr/>
              <p:nvPr/>
            </p:nvSpPr>
            <p:spPr>
              <a:xfrm>
                <a:off x="4543544" y="2473704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79275" y="18036"/>
                    </a:moveTo>
                    <a:cubicBezTo>
                      <a:pt x="170856" y="1680"/>
                      <a:pt x="150827" y="-4725"/>
                      <a:pt x="134539" y="3729"/>
                    </a:cubicBezTo>
                    <a:cubicBezTo>
                      <a:pt x="133948" y="4036"/>
                      <a:pt x="133367" y="4360"/>
                      <a:pt x="132797" y="4701"/>
                    </a:cubicBezTo>
                    <a:lnTo>
                      <a:pt x="17074" y="74234"/>
                    </a:lnTo>
                    <a:cubicBezTo>
                      <a:pt x="9480" y="78957"/>
                      <a:pt x="4032" y="86479"/>
                      <a:pt x="1897" y="95189"/>
                    </a:cubicBezTo>
                    <a:cubicBezTo>
                      <a:pt x="813" y="97926"/>
                      <a:pt x="173" y="100821"/>
                      <a:pt x="0" y="103761"/>
                    </a:cubicBezTo>
                    <a:cubicBezTo>
                      <a:pt x="167" y="107635"/>
                      <a:pt x="804" y="111473"/>
                      <a:pt x="1897" y="115191"/>
                    </a:cubicBezTo>
                    <a:cubicBezTo>
                      <a:pt x="4621" y="123357"/>
                      <a:pt x="9957" y="130389"/>
                      <a:pt x="17074" y="135194"/>
                    </a:cubicBezTo>
                    <a:lnTo>
                      <a:pt x="132797" y="204726"/>
                    </a:lnTo>
                    <a:cubicBezTo>
                      <a:pt x="149355" y="213411"/>
                      <a:pt x="169786" y="207549"/>
                      <a:pt x="179275" y="191391"/>
                    </a:cubicBezTo>
                    <a:cubicBezTo>
                      <a:pt x="188804" y="174498"/>
                      <a:pt x="183364" y="153065"/>
                      <a:pt x="166944" y="142814"/>
                    </a:cubicBezTo>
                    <a:lnTo>
                      <a:pt x="102443" y="104714"/>
                    </a:lnTo>
                    <a:lnTo>
                      <a:pt x="166944" y="65661"/>
                    </a:lnTo>
                    <a:cubicBezTo>
                      <a:pt x="183238" y="55773"/>
                      <a:pt x="188709" y="34642"/>
                      <a:pt x="179276" y="180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1" name="Google Shape;4021;p244"/>
              <p:cNvSpPr/>
              <p:nvPr/>
            </p:nvSpPr>
            <p:spPr>
              <a:xfrm>
                <a:off x="4243928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948" y="134303"/>
                    </a:moveTo>
                    <a:lnTo>
                      <a:pt x="132671" y="203835"/>
                    </a:lnTo>
                    <a:cubicBezTo>
                      <a:pt x="138679" y="207360"/>
                      <a:pt x="145712" y="208706"/>
                      <a:pt x="152590" y="207645"/>
                    </a:cubicBezTo>
                    <a:cubicBezTo>
                      <a:pt x="170330" y="206155"/>
                      <a:pt x="183954" y="191231"/>
                      <a:pt x="183892" y="173355"/>
                    </a:cubicBezTo>
                    <a:lnTo>
                      <a:pt x="183892" y="34290"/>
                    </a:lnTo>
                    <a:cubicBezTo>
                      <a:pt x="183892" y="15352"/>
                      <a:pt x="168604" y="0"/>
                      <a:pt x="149745" y="0"/>
                    </a:cubicBezTo>
                    <a:cubicBezTo>
                      <a:pt x="130885" y="0"/>
                      <a:pt x="115597" y="15352"/>
                      <a:pt x="115597" y="34290"/>
                    </a:cubicBezTo>
                    <a:lnTo>
                      <a:pt x="115597" y="112395"/>
                    </a:lnTo>
                    <a:lnTo>
                      <a:pt x="51096" y="73342"/>
                    </a:lnTo>
                    <a:cubicBezTo>
                      <a:pt x="35342" y="63922"/>
                      <a:pt x="14966" y="69109"/>
                      <a:pt x="5585" y="84928"/>
                    </a:cubicBezTo>
                    <a:cubicBezTo>
                      <a:pt x="5245" y="85501"/>
                      <a:pt x="4922" y="86085"/>
                      <a:pt x="4617" y="86677"/>
                    </a:cubicBezTo>
                    <a:cubicBezTo>
                      <a:pt x="-4817" y="103283"/>
                      <a:pt x="654" y="124414"/>
                      <a:pt x="16948" y="1343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2" name="Google Shape;4022;p244"/>
              <p:cNvSpPr/>
              <p:nvPr/>
            </p:nvSpPr>
            <p:spPr>
              <a:xfrm>
                <a:off x="4482836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31303" y="208598"/>
                    </a:moveTo>
                    <a:cubicBezTo>
                      <a:pt x="38247" y="208825"/>
                      <a:pt x="45125" y="207181"/>
                      <a:pt x="51222" y="203835"/>
                    </a:cubicBezTo>
                    <a:lnTo>
                      <a:pt x="165997" y="135255"/>
                    </a:lnTo>
                    <a:cubicBezTo>
                      <a:pt x="182944" y="125809"/>
                      <a:pt x="189057" y="104356"/>
                      <a:pt x="179650" y="87338"/>
                    </a:cubicBezTo>
                    <a:cubicBezTo>
                      <a:pt x="179528" y="87116"/>
                      <a:pt x="179403" y="86896"/>
                      <a:pt x="179276" y="86678"/>
                    </a:cubicBezTo>
                    <a:cubicBezTo>
                      <a:pt x="169794" y="70439"/>
                      <a:pt x="149049" y="64912"/>
                      <a:pt x="132797" y="74295"/>
                    </a:cubicBezTo>
                    <a:lnTo>
                      <a:pt x="67347" y="112395"/>
                    </a:lnTo>
                    <a:lnTo>
                      <a:pt x="67347" y="35242"/>
                    </a:lnTo>
                    <a:cubicBezTo>
                      <a:pt x="67878" y="16312"/>
                      <a:pt x="53026" y="534"/>
                      <a:pt x="34175" y="1"/>
                    </a:cubicBezTo>
                    <a:cubicBezTo>
                      <a:pt x="34166" y="0"/>
                      <a:pt x="34157" y="0"/>
                      <a:pt x="34148" y="0"/>
                    </a:cubicBezTo>
                    <a:cubicBezTo>
                      <a:pt x="15137" y="516"/>
                      <a:pt x="-6" y="16145"/>
                      <a:pt x="1" y="35242"/>
                    </a:cubicBezTo>
                    <a:lnTo>
                      <a:pt x="1" y="173355"/>
                    </a:lnTo>
                    <a:cubicBezTo>
                      <a:pt x="-105" y="191423"/>
                      <a:pt x="13415" y="206644"/>
                      <a:pt x="31303" y="2085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3" name="Google Shape;4023;p244"/>
              <p:cNvSpPr/>
              <p:nvPr/>
            </p:nvSpPr>
            <p:spPr>
              <a:xfrm>
                <a:off x="4243928" y="265327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52590" y="395"/>
                    </a:moveTo>
                    <a:cubicBezTo>
                      <a:pt x="145711" y="-747"/>
                      <a:pt x="138651" y="604"/>
                      <a:pt x="132671" y="4205"/>
                    </a:cubicBezTo>
                    <a:lnTo>
                      <a:pt x="16948" y="73738"/>
                    </a:lnTo>
                    <a:cubicBezTo>
                      <a:pt x="654" y="83627"/>
                      <a:pt x="-4817" y="104757"/>
                      <a:pt x="4617" y="121363"/>
                    </a:cubicBezTo>
                    <a:cubicBezTo>
                      <a:pt x="12686" y="137308"/>
                      <a:pt x="32100" y="143666"/>
                      <a:pt x="47979" y="135563"/>
                    </a:cubicBezTo>
                    <a:cubicBezTo>
                      <a:pt x="49051" y="135016"/>
                      <a:pt x="50091" y="134409"/>
                      <a:pt x="51096" y="133745"/>
                    </a:cubicBezTo>
                    <a:lnTo>
                      <a:pt x="115597" y="95645"/>
                    </a:lnTo>
                    <a:lnTo>
                      <a:pt x="115597" y="172798"/>
                    </a:lnTo>
                    <a:cubicBezTo>
                      <a:pt x="115073" y="191728"/>
                      <a:pt x="129931" y="207501"/>
                      <a:pt x="148783" y="208027"/>
                    </a:cubicBezTo>
                    <a:cubicBezTo>
                      <a:pt x="149104" y="208036"/>
                      <a:pt x="149424" y="208040"/>
                      <a:pt x="149745" y="208040"/>
                    </a:cubicBezTo>
                    <a:cubicBezTo>
                      <a:pt x="168756" y="207524"/>
                      <a:pt x="183899" y="191896"/>
                      <a:pt x="183892" y="172798"/>
                    </a:cubicBezTo>
                    <a:lnTo>
                      <a:pt x="183892" y="34685"/>
                    </a:lnTo>
                    <a:cubicBezTo>
                      <a:pt x="183954" y="16810"/>
                      <a:pt x="170330" y="1885"/>
                      <a:pt x="152590" y="3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4" name="Google Shape;4024;p244"/>
              <p:cNvSpPr/>
              <p:nvPr/>
            </p:nvSpPr>
            <p:spPr>
              <a:xfrm>
                <a:off x="4182870" y="2473706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82347" y="114237"/>
                    </a:moveTo>
                    <a:cubicBezTo>
                      <a:pt x="183172" y="110487"/>
                      <a:pt x="183491" y="106642"/>
                      <a:pt x="183296" y="102807"/>
                    </a:cubicBezTo>
                    <a:cubicBezTo>
                      <a:pt x="183526" y="100228"/>
                      <a:pt x="183202" y="97630"/>
                      <a:pt x="182347" y="95187"/>
                    </a:cubicBezTo>
                    <a:cubicBezTo>
                      <a:pt x="179690" y="86215"/>
                      <a:pt x="173984" y="78463"/>
                      <a:pt x="166222" y="73279"/>
                    </a:cubicBezTo>
                    <a:lnTo>
                      <a:pt x="51448" y="4699"/>
                    </a:lnTo>
                    <a:cubicBezTo>
                      <a:pt x="35694" y="-4721"/>
                      <a:pt x="15318" y="466"/>
                      <a:pt x="5937" y="16285"/>
                    </a:cubicBezTo>
                    <a:cubicBezTo>
                      <a:pt x="5597" y="16858"/>
                      <a:pt x="5274" y="17442"/>
                      <a:pt x="4969" y="18034"/>
                    </a:cubicBezTo>
                    <a:cubicBezTo>
                      <a:pt x="-4823" y="34220"/>
                      <a:pt x="307" y="55311"/>
                      <a:pt x="16425" y="65144"/>
                    </a:cubicBezTo>
                    <a:cubicBezTo>
                      <a:pt x="16714" y="65320"/>
                      <a:pt x="17006" y="65492"/>
                      <a:pt x="17300" y="65659"/>
                    </a:cubicBezTo>
                    <a:lnTo>
                      <a:pt x="81801" y="104712"/>
                    </a:lnTo>
                    <a:lnTo>
                      <a:pt x="17300" y="143764"/>
                    </a:lnTo>
                    <a:cubicBezTo>
                      <a:pt x="898" y="153111"/>
                      <a:pt x="-4853" y="174041"/>
                      <a:pt x="4455" y="190511"/>
                    </a:cubicBezTo>
                    <a:cubicBezTo>
                      <a:pt x="4622" y="190806"/>
                      <a:pt x="4793" y="191099"/>
                      <a:pt x="4969" y="191389"/>
                    </a:cubicBezTo>
                    <a:cubicBezTo>
                      <a:pt x="13388" y="207745"/>
                      <a:pt x="33417" y="214151"/>
                      <a:pt x="49706" y="205696"/>
                    </a:cubicBezTo>
                    <a:cubicBezTo>
                      <a:pt x="50296" y="205390"/>
                      <a:pt x="50877" y="205066"/>
                      <a:pt x="51448" y="204725"/>
                    </a:cubicBezTo>
                    <a:lnTo>
                      <a:pt x="166222" y="135192"/>
                    </a:lnTo>
                    <a:cubicBezTo>
                      <a:pt x="173863" y="130306"/>
                      <a:pt x="179567" y="122895"/>
                      <a:pt x="182347" y="114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5" name="Google Shape;4025;p244"/>
              <p:cNvSpPr/>
              <p:nvPr/>
            </p:nvSpPr>
            <p:spPr>
              <a:xfrm>
                <a:off x="4391776" y="2512668"/>
                <a:ext cx="123311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311" h="123825" extrusionOk="0">
                    <a:moveTo>
                      <a:pt x="127105" y="72417"/>
                    </a:moveTo>
                    <a:lnTo>
                      <a:pt x="127105" y="58130"/>
                    </a:lnTo>
                    <a:cubicBezTo>
                      <a:pt x="126569" y="55752"/>
                      <a:pt x="125605" y="53492"/>
                      <a:pt x="124260" y="51462"/>
                    </a:cubicBezTo>
                    <a:lnTo>
                      <a:pt x="76832" y="1932"/>
                    </a:lnTo>
                    <a:lnTo>
                      <a:pt x="70193" y="27"/>
                    </a:lnTo>
                    <a:lnTo>
                      <a:pt x="55964" y="27"/>
                    </a:lnTo>
                    <a:cubicBezTo>
                      <a:pt x="53887" y="-150"/>
                      <a:pt x="51829" y="539"/>
                      <a:pt x="50273" y="1932"/>
                    </a:cubicBezTo>
                    <a:lnTo>
                      <a:pt x="2846" y="51462"/>
                    </a:lnTo>
                    <a:cubicBezTo>
                      <a:pt x="1137" y="53274"/>
                      <a:pt x="128" y="55638"/>
                      <a:pt x="0" y="58130"/>
                    </a:cubicBezTo>
                    <a:lnTo>
                      <a:pt x="0" y="72417"/>
                    </a:lnTo>
                    <a:cubicBezTo>
                      <a:pt x="128" y="74909"/>
                      <a:pt x="1137" y="77273"/>
                      <a:pt x="2846" y="79085"/>
                    </a:cubicBezTo>
                    <a:lnTo>
                      <a:pt x="50273" y="128615"/>
                    </a:lnTo>
                    <a:cubicBezTo>
                      <a:pt x="51828" y="130139"/>
                      <a:pt x="53817" y="131138"/>
                      <a:pt x="55964" y="131472"/>
                    </a:cubicBezTo>
                    <a:lnTo>
                      <a:pt x="70193" y="131472"/>
                    </a:lnTo>
                    <a:cubicBezTo>
                      <a:pt x="72718" y="131553"/>
                      <a:pt x="75149" y="130507"/>
                      <a:pt x="76832" y="128615"/>
                    </a:cubicBezTo>
                    <a:lnTo>
                      <a:pt x="124260" y="79085"/>
                    </a:lnTo>
                    <a:cubicBezTo>
                      <a:pt x="125969" y="77273"/>
                      <a:pt x="126978" y="74909"/>
                      <a:pt x="127105" y="72417"/>
                    </a:cubicBezTo>
                    <a:close/>
                    <a:moveTo>
                      <a:pt x="86318" y="65750"/>
                    </a:moveTo>
                    <a:cubicBezTo>
                      <a:pt x="86318" y="67655"/>
                      <a:pt x="84421" y="69560"/>
                      <a:pt x="83472" y="71465"/>
                    </a:cubicBezTo>
                    <a:lnTo>
                      <a:pt x="69244" y="85752"/>
                    </a:lnTo>
                    <a:cubicBezTo>
                      <a:pt x="67689" y="87277"/>
                      <a:pt x="65700" y="88276"/>
                      <a:pt x="63553" y="88610"/>
                    </a:cubicBezTo>
                    <a:lnTo>
                      <a:pt x="62604" y="88610"/>
                    </a:lnTo>
                    <a:lnTo>
                      <a:pt x="56913" y="85752"/>
                    </a:lnTo>
                    <a:lnTo>
                      <a:pt x="43633" y="71465"/>
                    </a:lnTo>
                    <a:cubicBezTo>
                      <a:pt x="41778" y="70170"/>
                      <a:pt x="40706" y="68017"/>
                      <a:pt x="40788" y="65750"/>
                    </a:cubicBezTo>
                    <a:lnTo>
                      <a:pt x="40788" y="65750"/>
                    </a:lnTo>
                    <a:cubicBezTo>
                      <a:pt x="40706" y="63483"/>
                      <a:pt x="41778" y="61330"/>
                      <a:pt x="43633" y="60035"/>
                    </a:cubicBezTo>
                    <a:lnTo>
                      <a:pt x="56913" y="45747"/>
                    </a:lnTo>
                    <a:cubicBezTo>
                      <a:pt x="58467" y="44223"/>
                      <a:pt x="60457" y="43224"/>
                      <a:pt x="62604" y="42890"/>
                    </a:cubicBezTo>
                    <a:lnTo>
                      <a:pt x="63553" y="42890"/>
                    </a:lnTo>
                    <a:cubicBezTo>
                      <a:pt x="65810" y="42808"/>
                      <a:pt x="67954" y="43885"/>
                      <a:pt x="69244" y="45747"/>
                    </a:cubicBezTo>
                    <a:lnTo>
                      <a:pt x="83472" y="60035"/>
                    </a:lnTo>
                    <a:cubicBezTo>
                      <a:pt x="84990" y="61596"/>
                      <a:pt x="85985" y="63594"/>
                      <a:pt x="86318" y="657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6" name="Google Shape;4026;p244"/>
              <p:cNvSpPr/>
              <p:nvPr/>
            </p:nvSpPr>
            <p:spPr>
              <a:xfrm>
                <a:off x="4482820" y="265351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6013" y="73498"/>
                    </a:moveTo>
                    <a:lnTo>
                      <a:pt x="51239" y="4918"/>
                    </a:lnTo>
                    <a:cubicBezTo>
                      <a:pt x="45318" y="1133"/>
                      <a:pt x="38303" y="-544"/>
                      <a:pt x="31319" y="155"/>
                    </a:cubicBezTo>
                    <a:cubicBezTo>
                      <a:pt x="13208" y="1667"/>
                      <a:pt x="-550" y="17158"/>
                      <a:pt x="17" y="35398"/>
                    </a:cubicBezTo>
                    <a:lnTo>
                      <a:pt x="17" y="173510"/>
                    </a:lnTo>
                    <a:cubicBezTo>
                      <a:pt x="17" y="192448"/>
                      <a:pt x="15305" y="207800"/>
                      <a:pt x="34165" y="207800"/>
                    </a:cubicBezTo>
                    <a:cubicBezTo>
                      <a:pt x="53024" y="207800"/>
                      <a:pt x="68312" y="192448"/>
                      <a:pt x="68312" y="173510"/>
                    </a:cubicBezTo>
                    <a:lnTo>
                      <a:pt x="68312" y="96358"/>
                    </a:lnTo>
                    <a:lnTo>
                      <a:pt x="132814" y="134458"/>
                    </a:lnTo>
                    <a:cubicBezTo>
                      <a:pt x="148440" y="144090"/>
                      <a:pt x="168883" y="139179"/>
                      <a:pt x="178476" y="123488"/>
                    </a:cubicBezTo>
                    <a:cubicBezTo>
                      <a:pt x="178759" y="123024"/>
                      <a:pt x="179032" y="122553"/>
                      <a:pt x="179292" y="122075"/>
                    </a:cubicBezTo>
                    <a:cubicBezTo>
                      <a:pt x="189062" y="105265"/>
                      <a:pt x="183411" y="83684"/>
                      <a:pt x="166670" y="73874"/>
                    </a:cubicBezTo>
                    <a:cubicBezTo>
                      <a:pt x="166452" y="73746"/>
                      <a:pt x="166233" y="73621"/>
                      <a:pt x="166013" y="734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7" name="Google Shape;4027;p244"/>
              <p:cNvSpPr/>
              <p:nvPr/>
            </p:nvSpPr>
            <p:spPr>
              <a:xfrm>
                <a:off x="5296690" y="2109788"/>
                <a:ext cx="331991" cy="923925"/>
              </a:xfrm>
              <a:custGeom>
                <a:avLst/>
                <a:gdLst/>
                <a:ahLst/>
                <a:cxnLst/>
                <a:rect l="l" t="t" r="r" b="b"/>
                <a:pathLst>
                  <a:path w="331991" h="923925" extrusionOk="0">
                    <a:moveTo>
                      <a:pt x="165996" y="0"/>
                    </a:moveTo>
                    <a:cubicBezTo>
                      <a:pt x="73987" y="0"/>
                      <a:pt x="0" y="206693"/>
                      <a:pt x="0" y="461963"/>
                    </a:cubicBezTo>
                    <a:cubicBezTo>
                      <a:pt x="0" y="717233"/>
                      <a:pt x="73987" y="923925"/>
                      <a:pt x="165996" y="923925"/>
                    </a:cubicBezTo>
                    <a:cubicBezTo>
                      <a:pt x="258005" y="923925"/>
                      <a:pt x="332940" y="717233"/>
                      <a:pt x="332940" y="461963"/>
                    </a:cubicBezTo>
                    <a:cubicBezTo>
                      <a:pt x="332940" y="206693"/>
                      <a:pt x="258005" y="0"/>
                      <a:pt x="165996" y="0"/>
                    </a:cubicBezTo>
                    <a:close/>
                    <a:moveTo>
                      <a:pt x="165996" y="43815"/>
                    </a:moveTo>
                    <a:cubicBezTo>
                      <a:pt x="189710" y="43815"/>
                      <a:pt x="224806" y="89535"/>
                      <a:pt x="251365" y="177165"/>
                    </a:cubicBezTo>
                    <a:lnTo>
                      <a:pt x="136591" y="61913"/>
                    </a:lnTo>
                    <a:cubicBezTo>
                      <a:pt x="147974" y="50482"/>
                      <a:pt x="157459" y="43815"/>
                      <a:pt x="165996" y="43815"/>
                    </a:cubicBezTo>
                    <a:close/>
                    <a:moveTo>
                      <a:pt x="117620" y="89535"/>
                    </a:moveTo>
                    <a:lnTo>
                      <a:pt x="267491" y="240983"/>
                    </a:lnTo>
                    <a:cubicBezTo>
                      <a:pt x="272535" y="261690"/>
                      <a:pt x="276336" y="282683"/>
                      <a:pt x="278873" y="303847"/>
                    </a:cubicBezTo>
                    <a:lnTo>
                      <a:pt x="99598" y="123825"/>
                    </a:lnTo>
                    <a:cubicBezTo>
                      <a:pt x="105289" y="111443"/>
                      <a:pt x="111929" y="100013"/>
                      <a:pt x="117620" y="89535"/>
                    </a:cubicBezTo>
                    <a:close/>
                    <a:moveTo>
                      <a:pt x="87267" y="158115"/>
                    </a:moveTo>
                    <a:lnTo>
                      <a:pt x="284564" y="356235"/>
                    </a:lnTo>
                    <a:cubicBezTo>
                      <a:pt x="285513" y="374333"/>
                      <a:pt x="287410" y="392430"/>
                      <a:pt x="288359" y="412433"/>
                    </a:cubicBezTo>
                    <a:lnTo>
                      <a:pt x="74935" y="198120"/>
                    </a:lnTo>
                    <a:cubicBezTo>
                      <a:pt x="78342" y="184577"/>
                      <a:pt x="82458" y="171223"/>
                      <a:pt x="87267" y="158115"/>
                    </a:cubicBezTo>
                    <a:close/>
                    <a:moveTo>
                      <a:pt x="165996" y="879158"/>
                    </a:moveTo>
                    <a:cubicBezTo>
                      <a:pt x="143231" y="879158"/>
                      <a:pt x="108135" y="833438"/>
                      <a:pt x="80627" y="746760"/>
                    </a:cubicBezTo>
                    <a:lnTo>
                      <a:pt x="195401" y="862013"/>
                    </a:lnTo>
                    <a:cubicBezTo>
                      <a:pt x="188311" y="871485"/>
                      <a:pt x="177703" y="877670"/>
                      <a:pt x="165996" y="879158"/>
                    </a:cubicBezTo>
                    <a:close/>
                    <a:moveTo>
                      <a:pt x="214372" y="834390"/>
                    </a:moveTo>
                    <a:lnTo>
                      <a:pt x="64501" y="682943"/>
                    </a:lnTo>
                    <a:cubicBezTo>
                      <a:pt x="60707" y="663893"/>
                      <a:pt x="56913" y="642938"/>
                      <a:pt x="54067" y="620078"/>
                    </a:cubicBezTo>
                    <a:lnTo>
                      <a:pt x="232394" y="799148"/>
                    </a:lnTo>
                    <a:cubicBezTo>
                      <a:pt x="227352" y="811368"/>
                      <a:pt x="221325" y="823155"/>
                      <a:pt x="214372" y="834390"/>
                    </a:cubicBezTo>
                    <a:close/>
                    <a:moveTo>
                      <a:pt x="245674" y="765810"/>
                    </a:moveTo>
                    <a:lnTo>
                      <a:pt x="48376" y="567690"/>
                    </a:lnTo>
                    <a:cubicBezTo>
                      <a:pt x="46479" y="549593"/>
                      <a:pt x="45530" y="531495"/>
                      <a:pt x="44582" y="512445"/>
                    </a:cubicBezTo>
                    <a:lnTo>
                      <a:pt x="257056" y="725805"/>
                    </a:lnTo>
                    <a:close/>
                    <a:moveTo>
                      <a:pt x="266542" y="687705"/>
                    </a:moveTo>
                    <a:lnTo>
                      <a:pt x="43633" y="463868"/>
                    </a:lnTo>
                    <a:lnTo>
                      <a:pt x="43633" y="461963"/>
                    </a:lnTo>
                    <a:cubicBezTo>
                      <a:pt x="43633" y="444818"/>
                      <a:pt x="43633" y="428625"/>
                      <a:pt x="44582" y="413385"/>
                    </a:cubicBezTo>
                    <a:lnTo>
                      <a:pt x="275079" y="644843"/>
                    </a:lnTo>
                    <a:cubicBezTo>
                      <a:pt x="272549" y="660082"/>
                      <a:pt x="269704" y="674370"/>
                      <a:pt x="266542" y="687705"/>
                    </a:cubicBezTo>
                    <a:close/>
                    <a:moveTo>
                      <a:pt x="280770" y="602933"/>
                    </a:moveTo>
                    <a:lnTo>
                      <a:pt x="47427" y="368618"/>
                    </a:lnTo>
                    <a:cubicBezTo>
                      <a:pt x="48376" y="351473"/>
                      <a:pt x="49325" y="336233"/>
                      <a:pt x="51222" y="320993"/>
                    </a:cubicBezTo>
                    <a:lnTo>
                      <a:pt x="285513" y="555308"/>
                    </a:lnTo>
                    <a:cubicBezTo>
                      <a:pt x="284564" y="572453"/>
                      <a:pt x="282667" y="587693"/>
                      <a:pt x="280770" y="602933"/>
                    </a:cubicBezTo>
                    <a:close/>
                    <a:moveTo>
                      <a:pt x="56913" y="280035"/>
                    </a:moveTo>
                    <a:cubicBezTo>
                      <a:pt x="59759" y="264795"/>
                      <a:pt x="62604" y="249555"/>
                      <a:pt x="65450" y="236220"/>
                    </a:cubicBezTo>
                    <a:lnTo>
                      <a:pt x="288359" y="460058"/>
                    </a:lnTo>
                    <a:cubicBezTo>
                      <a:pt x="288359" y="461010"/>
                      <a:pt x="289307" y="461010"/>
                      <a:pt x="289307" y="461963"/>
                    </a:cubicBezTo>
                    <a:cubicBezTo>
                      <a:pt x="289307" y="479108"/>
                      <a:pt x="288359" y="495300"/>
                      <a:pt x="288359" y="5114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028" name="Google Shape;4028;p244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655513" y="4605759"/>
            <a:ext cx="626616" cy="626616"/>
          </a:xfrm>
          <a:prstGeom prst="rect">
            <a:avLst/>
          </a:prstGeom>
          <a:noFill/>
          <a:ln>
            <a:noFill/>
          </a:ln>
        </p:spPr>
      </p:pic>
      <p:sp>
        <p:nvSpPr>
          <p:cNvPr id="4029" name="Google Shape;4029;p244"/>
          <p:cNvSpPr txBox="1"/>
          <p:nvPr/>
        </p:nvSpPr>
        <p:spPr>
          <a:xfrm>
            <a:off x="231781" y="5231943"/>
            <a:ext cx="2374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600" b="1" u="sng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Global Services</a:t>
            </a:r>
            <a:endParaRPr sz="1600" b="1" u="sng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0" name="Google Shape;4030;p244"/>
          <p:cNvSpPr/>
          <p:nvPr/>
        </p:nvSpPr>
        <p:spPr>
          <a:xfrm>
            <a:off x="229191" y="6193477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Transactional Control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1" name="Google Shape;4031;p244"/>
          <p:cNvSpPr/>
          <p:nvPr/>
        </p:nvSpPr>
        <p:spPr>
          <a:xfrm>
            <a:off x="237164" y="5703100"/>
            <a:ext cx="1350000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Security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2" name="Google Shape;4032;p244"/>
          <p:cNvSpPr/>
          <p:nvPr/>
        </p:nvSpPr>
        <p:spPr>
          <a:xfrm>
            <a:off x="237169" y="594829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Query Planning &amp; Optimisation</a:t>
            </a:r>
            <a:endParaRPr sz="1467" kern="0">
              <a:solidFill>
                <a:srgbClr val="17628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3" name="Google Shape;4033;p244"/>
          <p:cNvSpPr/>
          <p:nvPr/>
        </p:nvSpPr>
        <p:spPr>
          <a:xfrm>
            <a:off x="237169" y="545792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Logical Model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4" name="Google Shape;4034;p244"/>
          <p:cNvSpPr/>
          <p:nvPr/>
        </p:nvSpPr>
        <p:spPr>
          <a:xfrm>
            <a:off x="7966967" y="2196800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35" name="Google Shape;4035;p244"/>
          <p:cNvSpPr/>
          <p:nvPr/>
        </p:nvSpPr>
        <p:spPr>
          <a:xfrm>
            <a:off x="5502067" y="3062133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36" name="Google Shape;4036;p244"/>
          <p:cNvGrpSpPr/>
          <p:nvPr/>
        </p:nvGrpSpPr>
        <p:grpSpPr>
          <a:xfrm>
            <a:off x="5502071" y="3139835"/>
            <a:ext cx="438701" cy="488503"/>
            <a:chOff x="2959100" y="781050"/>
            <a:chExt cx="3216284" cy="3581400"/>
          </a:xfrm>
        </p:grpSpPr>
        <p:sp>
          <p:nvSpPr>
            <p:cNvPr id="4037" name="Google Shape;4037;p244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244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244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0" name="Google Shape;4040;p244"/>
          <p:cNvGrpSpPr/>
          <p:nvPr/>
        </p:nvGrpSpPr>
        <p:grpSpPr>
          <a:xfrm>
            <a:off x="6228900" y="3139835"/>
            <a:ext cx="438701" cy="488503"/>
            <a:chOff x="2959100" y="781050"/>
            <a:chExt cx="3216284" cy="3581400"/>
          </a:xfrm>
        </p:grpSpPr>
        <p:sp>
          <p:nvSpPr>
            <p:cNvPr id="4041" name="Google Shape;4041;p244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244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244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4" name="Google Shape;4044;p244"/>
          <p:cNvGrpSpPr/>
          <p:nvPr/>
        </p:nvGrpSpPr>
        <p:grpSpPr>
          <a:xfrm>
            <a:off x="5800805" y="3094936"/>
            <a:ext cx="547625" cy="609793"/>
            <a:chOff x="2959100" y="781050"/>
            <a:chExt cx="3216284" cy="3581400"/>
          </a:xfrm>
        </p:grpSpPr>
        <p:sp>
          <p:nvSpPr>
            <p:cNvPr id="4045" name="Google Shape;4045;p244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244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244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85408EB-B3B0-44AF-AEA9-43C4EB88F4E9}"/>
              </a:ext>
            </a:extLst>
          </p:cNvPr>
          <p:cNvGrpSpPr/>
          <p:nvPr/>
        </p:nvGrpSpPr>
        <p:grpSpPr>
          <a:xfrm>
            <a:off x="0" y="-6578"/>
            <a:ext cx="12192000" cy="6858000"/>
            <a:chOff x="0" y="1"/>
            <a:chExt cx="9144001" cy="5143500"/>
          </a:xfrm>
        </p:grpSpPr>
        <p:sp>
          <p:nvSpPr>
            <p:cNvPr id="7" name="Google Shape;1625;p118">
              <a:extLst>
                <a:ext uri="{FF2B5EF4-FFF2-40B4-BE49-F238E27FC236}">
                  <a16:creationId xmlns:a16="http://schemas.microsoft.com/office/drawing/2014/main" id="{4BDA1109-1EE5-40CC-9903-AC14D0F894C4}"/>
                </a:ext>
              </a:extLst>
            </p:cNvPr>
            <p:cNvSpPr/>
            <p:nvPr/>
          </p:nvSpPr>
          <p:spPr>
            <a:xfrm>
              <a:off x="5636772" y="1691681"/>
              <a:ext cx="3507229" cy="3451820"/>
            </a:xfrm>
            <a:custGeom>
              <a:avLst/>
              <a:gdLst/>
              <a:ahLst/>
              <a:cxnLst/>
              <a:rect l="l" t="t" r="r" b="b"/>
              <a:pathLst>
                <a:path w="4676305" h="4602426" extrusionOk="0">
                  <a:moveTo>
                    <a:pt x="4676305" y="0"/>
                  </a:moveTo>
                  <a:lnTo>
                    <a:pt x="4676305" y="2656059"/>
                  </a:lnTo>
                  <a:lnTo>
                    <a:pt x="4491197" y="2763226"/>
                  </a:lnTo>
                  <a:cubicBezTo>
                    <a:pt x="4219399" y="2920582"/>
                    <a:pt x="3884879" y="3114251"/>
                    <a:pt x="3473161" y="3352612"/>
                  </a:cubicBezTo>
                  <a:cubicBezTo>
                    <a:pt x="3473161" y="3352612"/>
                    <a:pt x="3473161" y="3352612"/>
                    <a:pt x="4650953" y="4032052"/>
                  </a:cubicBezTo>
                  <a:lnTo>
                    <a:pt x="4676305" y="4046677"/>
                  </a:lnTo>
                  <a:lnTo>
                    <a:pt x="4676305" y="4602426"/>
                  </a:lnTo>
                  <a:lnTo>
                    <a:pt x="1010917" y="4602426"/>
                  </a:lnTo>
                  <a:lnTo>
                    <a:pt x="937870" y="4560178"/>
                  </a:lnTo>
                  <a:cubicBezTo>
                    <a:pt x="822646" y="4493535"/>
                    <a:pt x="703705" y="4424742"/>
                    <a:pt x="580927" y="4353730"/>
                  </a:cubicBezTo>
                  <a:cubicBezTo>
                    <a:pt x="317790" y="4201633"/>
                    <a:pt x="136317" y="3961001"/>
                    <a:pt x="54654" y="3693129"/>
                  </a:cubicBezTo>
                  <a:cubicBezTo>
                    <a:pt x="13822" y="3568273"/>
                    <a:pt x="-2057" y="3441146"/>
                    <a:pt x="212" y="3316290"/>
                  </a:cubicBezTo>
                  <a:cubicBezTo>
                    <a:pt x="4749" y="3225486"/>
                    <a:pt x="18359" y="3132412"/>
                    <a:pt x="43312" y="3041607"/>
                  </a:cubicBezTo>
                  <a:cubicBezTo>
                    <a:pt x="120438" y="2760114"/>
                    <a:pt x="306448" y="2505861"/>
                    <a:pt x="580927" y="2346954"/>
                  </a:cubicBezTo>
                  <a:cubicBezTo>
                    <a:pt x="580927" y="2346954"/>
                    <a:pt x="580927" y="2346954"/>
                    <a:pt x="4509827" y="76845"/>
                  </a:cubicBezTo>
                  <a:cubicBezTo>
                    <a:pt x="4555762" y="50739"/>
                    <a:pt x="4602690" y="28037"/>
                    <a:pt x="4650292" y="8671"/>
                  </a:cubicBezTo>
                  <a:close/>
                </a:path>
              </a:pathLst>
            </a:custGeom>
            <a:solidFill>
              <a:srgbClr val="F2F5F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626;p118">
              <a:extLst>
                <a:ext uri="{FF2B5EF4-FFF2-40B4-BE49-F238E27FC236}">
                  <a16:creationId xmlns:a16="http://schemas.microsoft.com/office/drawing/2014/main" id="{A27114EA-1291-4457-88CA-1BDD9F9B505F}"/>
                </a:ext>
              </a:extLst>
            </p:cNvPr>
            <p:cNvSpPr/>
            <p:nvPr/>
          </p:nvSpPr>
          <p:spPr>
            <a:xfrm flipH="1">
              <a:off x="0" y="68579"/>
              <a:ext cx="3148378" cy="4651534"/>
            </a:xfrm>
            <a:custGeom>
              <a:avLst/>
              <a:gdLst/>
              <a:ahLst/>
              <a:cxnLst/>
              <a:rect l="l" t="t" r="r" b="b"/>
              <a:pathLst>
                <a:path w="1373" h="2026" extrusionOk="0">
                  <a:moveTo>
                    <a:pt x="15" y="911"/>
                  </a:moveTo>
                  <a:cubicBezTo>
                    <a:pt x="6" y="941"/>
                    <a:pt x="2" y="971"/>
                    <a:pt x="1" y="1001"/>
                  </a:cubicBezTo>
                  <a:cubicBezTo>
                    <a:pt x="0" y="1043"/>
                    <a:pt x="5" y="1085"/>
                    <a:pt x="18" y="1125"/>
                  </a:cubicBezTo>
                  <a:cubicBezTo>
                    <a:pt x="33" y="1175"/>
                    <a:pt x="58" y="1221"/>
                    <a:pt x="92" y="1260"/>
                  </a:cubicBezTo>
                  <a:cubicBezTo>
                    <a:pt x="120" y="1293"/>
                    <a:pt x="153" y="1321"/>
                    <a:pt x="193" y="1344"/>
                  </a:cubicBezTo>
                  <a:cubicBezTo>
                    <a:pt x="1090" y="1862"/>
                    <a:pt x="1090" y="1862"/>
                    <a:pt x="1090" y="1862"/>
                  </a:cubicBezTo>
                  <a:cubicBezTo>
                    <a:pt x="1373" y="2026"/>
                    <a:pt x="1373" y="2026"/>
                    <a:pt x="1373" y="2026"/>
                  </a:cubicBezTo>
                  <a:cubicBezTo>
                    <a:pt x="1373" y="1143"/>
                    <a:pt x="1373" y="1143"/>
                    <a:pt x="1373" y="1143"/>
                  </a:cubicBezTo>
                  <a:cubicBezTo>
                    <a:pt x="1148" y="1013"/>
                    <a:pt x="1148" y="1013"/>
                    <a:pt x="1148" y="1013"/>
                  </a:cubicBezTo>
                  <a:cubicBezTo>
                    <a:pt x="1373" y="883"/>
                    <a:pt x="1373" y="883"/>
                    <a:pt x="1373" y="883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93" y="681"/>
                    <a:pt x="193" y="681"/>
                    <a:pt x="193" y="681"/>
                  </a:cubicBezTo>
                  <a:cubicBezTo>
                    <a:pt x="101" y="734"/>
                    <a:pt x="40" y="817"/>
                    <a:pt x="15" y="911"/>
                  </a:cubicBezTo>
                  <a:close/>
                </a:path>
              </a:pathLst>
            </a:custGeom>
            <a:solidFill>
              <a:srgbClr val="2BB5E8">
                <a:alpha val="47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627;p118">
              <a:extLst>
                <a:ext uri="{FF2B5EF4-FFF2-40B4-BE49-F238E27FC236}">
                  <a16:creationId xmlns:a16="http://schemas.microsoft.com/office/drawing/2014/main" id="{37DA1AD5-31F1-419B-917D-1F4A5F99F3B9}"/>
                </a:ext>
              </a:extLst>
            </p:cNvPr>
            <p:cNvSpPr/>
            <p:nvPr/>
          </p:nvSpPr>
          <p:spPr>
            <a:xfrm>
              <a:off x="6824193" y="1"/>
              <a:ext cx="2319807" cy="2285290"/>
            </a:xfrm>
            <a:custGeom>
              <a:avLst/>
              <a:gdLst/>
              <a:ahLst/>
              <a:cxnLst/>
              <a:rect l="l" t="t" r="r" b="b"/>
              <a:pathLst>
                <a:path w="3093076" h="3047053" extrusionOk="0">
                  <a:moveTo>
                    <a:pt x="83819" y="0"/>
                  </a:moveTo>
                  <a:lnTo>
                    <a:pt x="2605289" y="0"/>
                  </a:lnTo>
                  <a:lnTo>
                    <a:pt x="2740383" y="79060"/>
                  </a:lnTo>
                  <a:cubicBezTo>
                    <a:pt x="2799635" y="113735"/>
                    <a:pt x="2860929" y="149606"/>
                    <a:pt x="2924337" y="186713"/>
                  </a:cubicBezTo>
                  <a:lnTo>
                    <a:pt x="3093076" y="285463"/>
                  </a:lnTo>
                  <a:lnTo>
                    <a:pt x="3093076" y="1745768"/>
                  </a:lnTo>
                  <a:lnTo>
                    <a:pt x="3042135" y="1775580"/>
                  </a:lnTo>
                  <a:cubicBezTo>
                    <a:pt x="2753558" y="1944461"/>
                    <a:pt x="2176404" y="2282223"/>
                    <a:pt x="1022097" y="2957747"/>
                  </a:cubicBezTo>
                  <a:cubicBezTo>
                    <a:pt x="701031" y="3141981"/>
                    <a:pt x="272943" y="3034511"/>
                    <a:pt x="89477" y="2696749"/>
                  </a:cubicBezTo>
                  <a:cubicBezTo>
                    <a:pt x="-93989" y="2374340"/>
                    <a:pt x="13033" y="1959814"/>
                    <a:pt x="334099" y="1760227"/>
                  </a:cubicBezTo>
                  <a:cubicBezTo>
                    <a:pt x="334099" y="1760227"/>
                    <a:pt x="334099" y="1760227"/>
                    <a:pt x="1633651" y="1007939"/>
                  </a:cubicBezTo>
                  <a:cubicBezTo>
                    <a:pt x="1633651" y="1007939"/>
                    <a:pt x="1633651" y="1007939"/>
                    <a:pt x="334099" y="271004"/>
                  </a:cubicBezTo>
                  <a:cubicBezTo>
                    <a:pt x="253832" y="221107"/>
                    <a:pt x="186944" y="157777"/>
                    <a:pt x="134627" y="85811"/>
                  </a:cubicBezTo>
                  <a:close/>
                </a:path>
              </a:pathLst>
            </a:custGeom>
            <a:solidFill>
              <a:srgbClr val="29B5E8">
                <a:alpha val="94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6BF45F5-1091-4512-A4E9-A6F6A34AE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4800" b="1" dirty="0"/>
              <a:t>DEMO 01</a:t>
            </a:r>
            <a:endParaRPr lang="en-US" sz="4800" b="1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5F10EDC-3253-4A2D-A6F2-EA94EA593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Key Concepts and Architecture</a:t>
            </a:r>
          </a:p>
          <a:p>
            <a:r>
              <a:rPr lang="pl-PL" dirty="0"/>
              <a:t>Snowflake’s Tools</a:t>
            </a:r>
          </a:p>
        </p:txBody>
      </p:sp>
    </p:spTree>
    <p:extLst>
      <p:ext uri="{BB962C8B-B14F-4D97-AF65-F5344CB8AC3E}">
        <p14:creationId xmlns:p14="http://schemas.microsoft.com/office/powerpoint/2010/main" val="405208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EB79-FB2C-47F3-9385-057C216B93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7643"/>
            <a:ext cx="10515600" cy="1325563"/>
          </a:xfrm>
        </p:spPr>
        <p:txBody>
          <a:bodyPr/>
          <a:lstStyle/>
          <a:p>
            <a:r>
              <a:rPr lang="pl-PL" dirty="0"/>
              <a:t>SNOWFLAKE AZURE DATA ACCESS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33943-93C1-4440-8FDD-D9874A53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792" y="1746222"/>
            <a:ext cx="9600416" cy="47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7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Google Shape;6159;p266"/>
          <p:cNvSpPr txBox="1">
            <a:spLocks noGrp="1"/>
          </p:cNvSpPr>
          <p:nvPr>
            <p:ph type="body" idx="1"/>
          </p:nvPr>
        </p:nvSpPr>
        <p:spPr>
          <a:xfrm>
            <a:off x="369571" y="296883"/>
            <a:ext cx="11452860" cy="939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indent="0">
              <a:spcBef>
                <a:spcPts val="0"/>
              </a:spcBef>
              <a:buSzPts val="2497"/>
            </a:pPr>
            <a:r>
              <a:rPr lang="en-US" sz="3329" dirty="0"/>
              <a:t>STREAMING ANALYTICS </a:t>
            </a:r>
            <a:endParaRPr lang="pl-PL" sz="3329" dirty="0"/>
          </a:p>
          <a:p>
            <a:pPr marL="0" indent="0">
              <a:spcBef>
                <a:spcPts val="0"/>
              </a:spcBef>
              <a:buSzPts val="2497"/>
            </a:pPr>
            <a:r>
              <a:rPr lang="en-US" sz="3329" dirty="0"/>
              <a:t>WITH SNOWFLAKE ON AZURE</a:t>
            </a:r>
            <a:endParaRPr dirty="0"/>
          </a:p>
        </p:txBody>
      </p:sp>
      <p:sp>
        <p:nvSpPr>
          <p:cNvPr id="6160" name="Google Shape;6160;p266"/>
          <p:cNvSpPr txBox="1">
            <a:spLocks noGrp="1"/>
          </p:cNvSpPr>
          <p:nvPr>
            <p:ph type="sldNum" idx="12"/>
          </p:nvPr>
        </p:nvSpPr>
        <p:spPr>
          <a:xfrm>
            <a:off x="11374396" y="6463403"/>
            <a:ext cx="51237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-US" kern="0"/>
              <a:pPr defTabSz="1219170">
                <a:buClr>
                  <a:srgbClr val="000000"/>
                </a:buClr>
              </a:pPr>
              <a:t>18</a:t>
            </a:fld>
            <a:endParaRPr kern="0"/>
          </a:p>
        </p:txBody>
      </p:sp>
      <p:pic>
        <p:nvPicPr>
          <p:cNvPr id="6161" name="Google Shape;6161;p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8663" y="1933282"/>
            <a:ext cx="431455" cy="431455"/>
          </a:xfrm>
          <a:prstGeom prst="rect">
            <a:avLst/>
          </a:prstGeom>
          <a:noFill/>
          <a:ln>
            <a:noFill/>
          </a:ln>
        </p:spPr>
      </p:pic>
      <p:sp>
        <p:nvSpPr>
          <p:cNvPr id="6162" name="Google Shape;6162;p266"/>
          <p:cNvSpPr txBox="1"/>
          <p:nvPr/>
        </p:nvSpPr>
        <p:spPr>
          <a:xfrm>
            <a:off x="2611209" y="2423078"/>
            <a:ext cx="1462367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1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Azure Data Factory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163" name="Google Shape;6163;p2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25320" y="3161816"/>
            <a:ext cx="600337" cy="600337"/>
          </a:xfrm>
          <a:prstGeom prst="rect">
            <a:avLst/>
          </a:prstGeom>
          <a:noFill/>
          <a:ln>
            <a:noFill/>
          </a:ln>
        </p:spPr>
      </p:pic>
      <p:sp>
        <p:nvSpPr>
          <p:cNvPr id="6164" name="Google Shape;6164;p266"/>
          <p:cNvSpPr txBox="1"/>
          <p:nvPr/>
        </p:nvSpPr>
        <p:spPr>
          <a:xfrm>
            <a:off x="4331837" y="3712221"/>
            <a:ext cx="18342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1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Azure Blob 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1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Azure Data Lake Storage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65" name="Google Shape;6165;p266"/>
          <p:cNvSpPr/>
          <p:nvPr/>
        </p:nvSpPr>
        <p:spPr>
          <a:xfrm>
            <a:off x="8335901" y="4255467"/>
            <a:ext cx="1197200" cy="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00" b="1" kern="0">
                <a:solidFill>
                  <a:srgbClr val="29B5E8"/>
                </a:solidFill>
                <a:latin typeface="Arial"/>
                <a:ea typeface="Arial"/>
                <a:cs typeface="Arial"/>
                <a:sym typeface="Arial"/>
              </a:rPr>
              <a:t>Snowflake on Azure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166" name="Google Shape;6166;p2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15511" y="3188176"/>
            <a:ext cx="539693" cy="539693"/>
          </a:xfrm>
          <a:prstGeom prst="rect">
            <a:avLst/>
          </a:prstGeom>
          <a:noFill/>
          <a:ln>
            <a:noFill/>
          </a:ln>
        </p:spPr>
      </p:pic>
      <p:sp>
        <p:nvSpPr>
          <p:cNvPr id="6167" name="Google Shape;6167;p266"/>
          <p:cNvSpPr txBox="1"/>
          <p:nvPr/>
        </p:nvSpPr>
        <p:spPr>
          <a:xfrm>
            <a:off x="10740619" y="3758939"/>
            <a:ext cx="870325" cy="30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Power BI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168" name="Google Shape;6168;p2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14901" y="3174149"/>
            <a:ext cx="280523" cy="29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9" name="Google Shape;6169;p266"/>
          <p:cNvCxnSpPr/>
          <p:nvPr/>
        </p:nvCxnSpPr>
        <p:spPr>
          <a:xfrm rot="10800000" flipH="1">
            <a:off x="9850261" y="3499428"/>
            <a:ext cx="966623" cy="9099"/>
          </a:xfrm>
          <a:prstGeom prst="straightConnector1">
            <a:avLst/>
          </a:prstGeom>
          <a:noFill/>
          <a:ln w="19050" cap="flat" cmpd="sng">
            <a:solidFill>
              <a:srgbClr val="929292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6170" name="Google Shape;6170;p266"/>
          <p:cNvSpPr/>
          <p:nvPr/>
        </p:nvSpPr>
        <p:spPr>
          <a:xfrm>
            <a:off x="9779941" y="3508529"/>
            <a:ext cx="105627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00" kern="0">
                <a:solidFill>
                  <a:srgbClr val="29B5E8"/>
                </a:solidFill>
                <a:latin typeface="Arial"/>
                <a:ea typeface="Arial"/>
                <a:cs typeface="Arial"/>
                <a:sym typeface="Arial"/>
              </a:rPr>
              <a:t>Data Gateway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171" name="Google Shape;6171;p266"/>
          <p:cNvCxnSpPr/>
          <p:nvPr/>
        </p:nvCxnSpPr>
        <p:spPr>
          <a:xfrm rot="10800000" flipH="1">
            <a:off x="5617596" y="2375788"/>
            <a:ext cx="1236299" cy="934083"/>
          </a:xfrm>
          <a:prstGeom prst="straightConnector1">
            <a:avLst/>
          </a:prstGeom>
          <a:noFill/>
          <a:ln w="19050" cap="flat" cmpd="sng">
            <a:solidFill>
              <a:srgbClr val="929292"/>
            </a:solidFill>
            <a:prstDash val="dot"/>
            <a:miter lim="800000"/>
            <a:headEnd type="triangle" w="med" len="med"/>
            <a:tailEnd type="triangle" w="med" len="med"/>
          </a:ln>
        </p:spPr>
      </p:cxnSp>
      <p:cxnSp>
        <p:nvCxnSpPr>
          <p:cNvPr id="6172" name="Google Shape;6172;p266"/>
          <p:cNvCxnSpPr/>
          <p:nvPr/>
        </p:nvCxnSpPr>
        <p:spPr>
          <a:xfrm>
            <a:off x="5652556" y="3486669"/>
            <a:ext cx="2457457" cy="8415"/>
          </a:xfrm>
          <a:prstGeom prst="straightConnector1">
            <a:avLst/>
          </a:prstGeom>
          <a:noFill/>
          <a:ln w="19050" cap="flat" cmpd="sng">
            <a:solidFill>
              <a:srgbClr val="929292"/>
            </a:solidFill>
            <a:prstDash val="dot"/>
            <a:miter lim="800000"/>
            <a:headEnd type="triangle" w="med" len="med"/>
            <a:tailEnd type="triangle" w="med" len="med"/>
          </a:ln>
        </p:spPr>
      </p:cxnSp>
      <p:sp>
        <p:nvSpPr>
          <p:cNvPr id="6173" name="Google Shape;6173;p266"/>
          <p:cNvSpPr txBox="1"/>
          <p:nvPr/>
        </p:nvSpPr>
        <p:spPr>
          <a:xfrm>
            <a:off x="7229567" y="3481650"/>
            <a:ext cx="80406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00" ker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Snowpipe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174" name="Google Shape;6174;p266"/>
          <p:cNvCxnSpPr/>
          <p:nvPr/>
        </p:nvCxnSpPr>
        <p:spPr>
          <a:xfrm rot="10800000">
            <a:off x="8965567" y="2224287"/>
            <a:ext cx="0" cy="801229"/>
          </a:xfrm>
          <a:prstGeom prst="straightConnector1">
            <a:avLst/>
          </a:prstGeom>
          <a:noFill/>
          <a:ln w="19050" cap="flat" cmpd="sng">
            <a:solidFill>
              <a:srgbClr val="929292"/>
            </a:solidFill>
            <a:prstDash val="dot"/>
            <a:miter lim="800000"/>
            <a:headEnd type="triangle" w="med" len="med"/>
            <a:tailEnd type="none" w="sm" len="sm"/>
          </a:ln>
        </p:spPr>
      </p:cxnSp>
      <p:sp>
        <p:nvSpPr>
          <p:cNvPr id="6175" name="Google Shape;6175;p266"/>
          <p:cNvSpPr txBox="1"/>
          <p:nvPr/>
        </p:nvSpPr>
        <p:spPr>
          <a:xfrm>
            <a:off x="8413193" y="2607574"/>
            <a:ext cx="131275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00" ker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Spark    Connector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76" name="Google Shape;6176;p266"/>
          <p:cNvSpPr txBox="1"/>
          <p:nvPr/>
        </p:nvSpPr>
        <p:spPr>
          <a:xfrm>
            <a:off x="802614" y="2226237"/>
            <a:ext cx="1240084" cy="28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Line of Business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77" name="Google Shape;6177;p266"/>
          <p:cNvSpPr txBox="1"/>
          <p:nvPr/>
        </p:nvSpPr>
        <p:spPr>
          <a:xfrm>
            <a:off x="1144589" y="2589973"/>
            <a:ext cx="556136" cy="28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CRM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78" name="Google Shape;6178;p266"/>
          <p:cNvSpPr txBox="1"/>
          <p:nvPr/>
        </p:nvSpPr>
        <p:spPr>
          <a:xfrm>
            <a:off x="953299" y="5848311"/>
            <a:ext cx="938720" cy="28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Social Data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79" name="Google Shape;6179;p266"/>
          <p:cNvSpPr txBox="1"/>
          <p:nvPr/>
        </p:nvSpPr>
        <p:spPr>
          <a:xfrm>
            <a:off x="1201228" y="5120835"/>
            <a:ext cx="442857" cy="28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80" name="Google Shape;6180;p266"/>
          <p:cNvSpPr txBox="1"/>
          <p:nvPr/>
        </p:nvSpPr>
        <p:spPr>
          <a:xfrm>
            <a:off x="998182" y="5484573"/>
            <a:ext cx="848951" cy="28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Telemetry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81" name="Google Shape;6181;p266"/>
          <p:cNvSpPr txBox="1"/>
          <p:nvPr/>
        </p:nvSpPr>
        <p:spPr>
          <a:xfrm>
            <a:off x="960780" y="4757097"/>
            <a:ext cx="923757" cy="28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Cloud Data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82" name="Google Shape;6182;p266"/>
          <p:cNvSpPr txBox="1"/>
          <p:nvPr/>
        </p:nvSpPr>
        <p:spPr>
          <a:xfrm>
            <a:off x="905205" y="2953713"/>
            <a:ext cx="1034900" cy="44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On-Premises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051" kern="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Databases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183" name="Google Shape;6183;p2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21403" y="4412474"/>
            <a:ext cx="465975" cy="4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84" name="Google Shape;6184;p266"/>
          <p:cNvSpPr txBox="1"/>
          <p:nvPr/>
        </p:nvSpPr>
        <p:spPr>
          <a:xfrm>
            <a:off x="2584359" y="4870331"/>
            <a:ext cx="1140056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1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Azure Event Hub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1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Azure IoT Hub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185" name="Google Shape;6185;p2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40985" y="5561897"/>
            <a:ext cx="413683" cy="413683"/>
          </a:xfrm>
          <a:prstGeom prst="rect">
            <a:avLst/>
          </a:prstGeom>
          <a:noFill/>
          <a:ln>
            <a:noFill/>
          </a:ln>
        </p:spPr>
      </p:pic>
      <p:sp>
        <p:nvSpPr>
          <p:cNvPr id="6186" name="Google Shape;6186;p266"/>
          <p:cNvSpPr txBox="1"/>
          <p:nvPr/>
        </p:nvSpPr>
        <p:spPr>
          <a:xfrm>
            <a:off x="2423558" y="5929298"/>
            <a:ext cx="1464505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1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Kafka on HDInsight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187" name="Google Shape;6187;p2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57955" y="2926903"/>
            <a:ext cx="572303" cy="572303"/>
          </a:xfrm>
          <a:prstGeom prst="rect">
            <a:avLst/>
          </a:prstGeom>
          <a:noFill/>
          <a:ln>
            <a:noFill/>
          </a:ln>
        </p:spPr>
      </p:pic>
      <p:sp>
        <p:nvSpPr>
          <p:cNvPr id="6188" name="Google Shape;6188;p266"/>
          <p:cNvSpPr txBox="1"/>
          <p:nvPr/>
        </p:nvSpPr>
        <p:spPr>
          <a:xfrm>
            <a:off x="2688164" y="3430496"/>
            <a:ext cx="988075" cy="63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1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Azure Stream Analytics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89" name="Google Shape;6189;p266"/>
          <p:cNvSpPr/>
          <p:nvPr/>
        </p:nvSpPr>
        <p:spPr>
          <a:xfrm>
            <a:off x="10674571" y="2464290"/>
            <a:ext cx="105914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Notebooks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190" name="Google Shape;6190;p266"/>
          <p:cNvCxnSpPr/>
          <p:nvPr/>
        </p:nvCxnSpPr>
        <p:spPr>
          <a:xfrm>
            <a:off x="7434297" y="2224287"/>
            <a:ext cx="3406864" cy="6167"/>
          </a:xfrm>
          <a:prstGeom prst="straightConnector1">
            <a:avLst/>
          </a:prstGeom>
          <a:noFill/>
          <a:ln w="19050" cap="flat" cmpd="sng">
            <a:solidFill>
              <a:srgbClr val="929292"/>
            </a:solidFill>
            <a:prstDash val="dot"/>
            <a:miter lim="800000"/>
            <a:headEnd type="triangle" w="med" len="med"/>
            <a:tailEnd type="triangle" w="med" len="med"/>
          </a:ln>
        </p:spPr>
      </p:cxnSp>
      <p:cxnSp>
        <p:nvCxnSpPr>
          <p:cNvPr id="6191" name="Google Shape;6191;p266"/>
          <p:cNvCxnSpPr/>
          <p:nvPr/>
        </p:nvCxnSpPr>
        <p:spPr>
          <a:xfrm>
            <a:off x="3618349" y="5640665"/>
            <a:ext cx="3500563" cy="1"/>
          </a:xfrm>
          <a:prstGeom prst="straightConnector1">
            <a:avLst/>
          </a:prstGeom>
          <a:noFill/>
          <a:ln w="25400" cap="flat" cmpd="sng">
            <a:solidFill>
              <a:srgbClr val="92929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6192" name="Google Shape;6192;p266"/>
          <p:cNvCxnSpPr/>
          <p:nvPr/>
        </p:nvCxnSpPr>
        <p:spPr>
          <a:xfrm rot="10800000">
            <a:off x="7092276" y="3025513"/>
            <a:ext cx="0" cy="2586771"/>
          </a:xfrm>
          <a:prstGeom prst="straightConnector1">
            <a:avLst/>
          </a:prstGeom>
          <a:noFill/>
          <a:ln w="19050" cap="flat" cmpd="sng">
            <a:solidFill>
              <a:srgbClr val="929292"/>
            </a:solidFill>
            <a:prstDash val="dot"/>
            <a:miter lim="800000"/>
            <a:headEnd type="none" w="sm" len="sm"/>
            <a:tailEnd type="triangle" w="med" len="med"/>
          </a:ln>
        </p:spPr>
      </p:cxnSp>
      <p:cxnSp>
        <p:nvCxnSpPr>
          <p:cNvPr id="6193" name="Google Shape;6193;p266"/>
          <p:cNvCxnSpPr/>
          <p:nvPr/>
        </p:nvCxnSpPr>
        <p:spPr>
          <a:xfrm>
            <a:off x="3618351" y="2153851"/>
            <a:ext cx="1623951" cy="0"/>
          </a:xfrm>
          <a:prstGeom prst="straightConnector1">
            <a:avLst/>
          </a:prstGeom>
          <a:noFill/>
          <a:ln w="25400" cap="flat" cmpd="sng">
            <a:solidFill>
              <a:srgbClr val="92929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6194" name="Google Shape;6194;p266"/>
          <p:cNvCxnSpPr/>
          <p:nvPr/>
        </p:nvCxnSpPr>
        <p:spPr>
          <a:xfrm>
            <a:off x="5221247" y="2182232"/>
            <a:ext cx="0" cy="979581"/>
          </a:xfrm>
          <a:prstGeom prst="straightConnector1">
            <a:avLst/>
          </a:prstGeom>
          <a:noFill/>
          <a:ln w="19050" cap="flat" cmpd="sng">
            <a:solidFill>
              <a:srgbClr val="929292"/>
            </a:solidFill>
            <a:prstDash val="dot"/>
            <a:miter lim="800000"/>
            <a:headEnd type="none" w="sm" len="sm"/>
            <a:tailEnd type="triangle" w="med" len="med"/>
          </a:ln>
        </p:spPr>
      </p:cxnSp>
      <p:cxnSp>
        <p:nvCxnSpPr>
          <p:cNvPr id="6195" name="Google Shape;6195;p266"/>
          <p:cNvCxnSpPr/>
          <p:nvPr/>
        </p:nvCxnSpPr>
        <p:spPr>
          <a:xfrm rot="10800000" flipH="1">
            <a:off x="3626918" y="3399132"/>
            <a:ext cx="1232913" cy="1"/>
          </a:xfrm>
          <a:prstGeom prst="straightConnector1">
            <a:avLst/>
          </a:prstGeom>
          <a:noFill/>
          <a:ln w="19050" cap="flat" cmpd="sng">
            <a:solidFill>
              <a:srgbClr val="929292"/>
            </a:solidFill>
            <a:prstDash val="dot"/>
            <a:miter lim="800000"/>
            <a:headEnd type="none" w="sm" len="sm"/>
            <a:tailEnd type="triangle" w="med" len="med"/>
          </a:ln>
        </p:spPr>
      </p:cxnSp>
      <p:cxnSp>
        <p:nvCxnSpPr>
          <p:cNvPr id="6196" name="Google Shape;6196;p266"/>
          <p:cNvCxnSpPr/>
          <p:nvPr/>
        </p:nvCxnSpPr>
        <p:spPr>
          <a:xfrm rot="10800000">
            <a:off x="3162371" y="4041708"/>
            <a:ext cx="0" cy="31414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6197" name="Google Shape;6197;p266"/>
          <p:cNvSpPr txBox="1"/>
          <p:nvPr/>
        </p:nvSpPr>
        <p:spPr>
          <a:xfrm>
            <a:off x="4651304" y="4574398"/>
            <a:ext cx="11973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00" ker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Spark Streaming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198" name="Google Shape;6198;p266"/>
          <p:cNvCxnSpPr/>
          <p:nvPr/>
        </p:nvCxnSpPr>
        <p:spPr>
          <a:xfrm rot="10800000" flipH="1">
            <a:off x="3511996" y="4563436"/>
            <a:ext cx="3580280" cy="9643"/>
          </a:xfrm>
          <a:prstGeom prst="straightConnector1">
            <a:avLst/>
          </a:prstGeom>
          <a:noFill/>
          <a:ln w="19050" cap="flat" cmpd="sng">
            <a:solidFill>
              <a:srgbClr val="929292"/>
            </a:solidFill>
            <a:prstDash val="dot"/>
            <a:miter lim="800000"/>
            <a:headEnd type="none" w="sm" len="sm"/>
            <a:tailEnd type="none" w="sm" len="sm"/>
          </a:ln>
        </p:spPr>
      </p:cxnSp>
      <p:pic>
        <p:nvPicPr>
          <p:cNvPr id="6199" name="Google Shape;6199;p26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866305" y="1915358"/>
            <a:ext cx="503123" cy="556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0" name="Google Shape;6200;p266"/>
          <p:cNvGrpSpPr/>
          <p:nvPr/>
        </p:nvGrpSpPr>
        <p:grpSpPr>
          <a:xfrm>
            <a:off x="6847339" y="1960239"/>
            <a:ext cx="1323440" cy="861243"/>
            <a:chOff x="6298469" y="2005001"/>
            <a:chExt cx="1323440" cy="861242"/>
          </a:xfrm>
        </p:grpSpPr>
        <p:pic>
          <p:nvPicPr>
            <p:cNvPr id="6201" name="Google Shape;6201;p26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350628" y="2005001"/>
              <a:ext cx="951537" cy="4455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02" name="Google Shape;6202;p266"/>
            <p:cNvSpPr txBox="1"/>
            <p:nvPr/>
          </p:nvSpPr>
          <p:spPr>
            <a:xfrm>
              <a:off x="6298469" y="2404578"/>
              <a:ext cx="13234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-US" sz="11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Azure Databricks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algn="ctr" defTabSz="1219170">
                <a:buClr>
                  <a:srgbClr val="000000"/>
                </a:buClr>
              </a:pPr>
              <a:r>
                <a:rPr lang="en-US" sz="11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Azure HDInsight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6203" name="Google Shape;6203;p266"/>
          <p:cNvCxnSpPr/>
          <p:nvPr/>
        </p:nvCxnSpPr>
        <p:spPr>
          <a:xfrm>
            <a:off x="9480340" y="3845676"/>
            <a:ext cx="1124091" cy="1335368"/>
          </a:xfrm>
          <a:prstGeom prst="straightConnector1">
            <a:avLst/>
          </a:prstGeom>
          <a:noFill/>
          <a:ln w="19050" cap="flat" cmpd="sng">
            <a:solidFill>
              <a:srgbClr val="929292"/>
            </a:solidFill>
            <a:prstDash val="dot"/>
            <a:miter lim="800000"/>
            <a:headEnd type="none" w="sm" len="sm"/>
            <a:tailEnd type="triangle" w="med" len="med"/>
          </a:ln>
        </p:spPr>
      </p:cxnSp>
      <p:pic>
        <p:nvPicPr>
          <p:cNvPr id="6204" name="Google Shape;6204;p2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68539" y="4815567"/>
            <a:ext cx="730959" cy="730959"/>
          </a:xfrm>
          <a:prstGeom prst="rect">
            <a:avLst/>
          </a:prstGeom>
          <a:noFill/>
          <a:ln>
            <a:noFill/>
          </a:ln>
        </p:spPr>
      </p:pic>
      <p:sp>
        <p:nvSpPr>
          <p:cNvPr id="6205" name="Google Shape;6205;p266"/>
          <p:cNvSpPr txBox="1"/>
          <p:nvPr/>
        </p:nvSpPr>
        <p:spPr>
          <a:xfrm>
            <a:off x="10660019" y="5580533"/>
            <a:ext cx="91307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Power BI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(Desktop)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06" name="Google Shape;6206;p266"/>
          <p:cNvSpPr txBox="1"/>
          <p:nvPr/>
        </p:nvSpPr>
        <p:spPr>
          <a:xfrm>
            <a:off x="10052515" y="4384386"/>
            <a:ext cx="124008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000" kern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ODBC Connector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207" name="Google Shape;6207;p266"/>
          <p:cNvGrpSpPr/>
          <p:nvPr/>
        </p:nvGrpSpPr>
        <p:grpSpPr>
          <a:xfrm>
            <a:off x="1184223" y="1399475"/>
            <a:ext cx="490420" cy="547292"/>
            <a:chOff x="1210" y="1277"/>
            <a:chExt cx="1923" cy="2146"/>
          </a:xfrm>
        </p:grpSpPr>
        <p:sp>
          <p:nvSpPr>
            <p:cNvPr id="6208" name="Google Shape;6208;p266"/>
            <p:cNvSpPr/>
            <p:nvPr/>
          </p:nvSpPr>
          <p:spPr>
            <a:xfrm>
              <a:off x="1210" y="1277"/>
              <a:ext cx="1923" cy="2146"/>
            </a:xfrm>
            <a:custGeom>
              <a:avLst/>
              <a:gdLst/>
              <a:ahLst/>
              <a:cxnLst/>
              <a:rect l="l" t="t" r="r" b="b"/>
              <a:pathLst>
                <a:path w="1088" h="1214" extrusionOk="0">
                  <a:moveTo>
                    <a:pt x="1088" y="232"/>
                  </a:moveTo>
                  <a:cubicBezTo>
                    <a:pt x="1088" y="104"/>
                    <a:pt x="845" y="0"/>
                    <a:pt x="544" y="0"/>
                  </a:cubicBezTo>
                  <a:cubicBezTo>
                    <a:pt x="243" y="0"/>
                    <a:pt x="0" y="104"/>
                    <a:pt x="0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113"/>
                    <a:pt x="243" y="1214"/>
                    <a:pt x="544" y="1214"/>
                  </a:cubicBezTo>
                  <a:cubicBezTo>
                    <a:pt x="845" y="1214"/>
                    <a:pt x="1088" y="1113"/>
                    <a:pt x="1088" y="983"/>
                  </a:cubicBezTo>
                  <a:cubicBezTo>
                    <a:pt x="1088" y="232"/>
                    <a:pt x="1088" y="232"/>
                    <a:pt x="1088" y="232"/>
                  </a:cubicBezTo>
                  <a:cubicBezTo>
                    <a:pt x="1088" y="232"/>
                    <a:pt x="1088" y="232"/>
                    <a:pt x="1088" y="232"/>
                  </a:cubicBezTo>
                  <a:close/>
                </a:path>
              </a:pathLst>
            </a:custGeom>
            <a:solidFill>
              <a:srgbClr val="148BC0"/>
            </a:solidFill>
            <a:ln w="22225" cap="flat" cmpd="sng">
              <a:solidFill>
                <a:srgbClr val="148B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9" name="Google Shape;6209;p266"/>
            <p:cNvSpPr/>
            <p:nvPr/>
          </p:nvSpPr>
          <p:spPr>
            <a:xfrm>
              <a:off x="1882" y="2435"/>
              <a:ext cx="251" cy="265"/>
            </a:xfrm>
            <a:custGeom>
              <a:avLst/>
              <a:gdLst/>
              <a:ahLst/>
              <a:cxnLst/>
              <a:rect l="l" t="t" r="r" b="b"/>
              <a:pathLst>
                <a:path w="142" h="150" extrusionOk="0">
                  <a:moveTo>
                    <a:pt x="142" y="150"/>
                  </a:moveTo>
                  <a:cubicBezTo>
                    <a:pt x="142" y="9"/>
                    <a:pt x="142" y="9"/>
                    <a:pt x="142" y="9"/>
                  </a:cubicBezTo>
                  <a:cubicBezTo>
                    <a:pt x="93" y="8"/>
                    <a:pt x="46" y="5"/>
                    <a:pt x="0" y="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46" y="146"/>
                    <a:pt x="94" y="149"/>
                    <a:pt x="142" y="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0" name="Google Shape;6210;p266"/>
            <p:cNvSpPr/>
            <p:nvPr/>
          </p:nvSpPr>
          <p:spPr>
            <a:xfrm>
              <a:off x="1882" y="2111"/>
              <a:ext cx="251" cy="240"/>
            </a:xfrm>
            <a:custGeom>
              <a:avLst/>
              <a:gdLst/>
              <a:ahLst/>
              <a:cxnLst/>
              <a:rect l="l" t="t" r="r" b="b"/>
              <a:pathLst>
                <a:path w="142" h="136" extrusionOk="0">
                  <a:moveTo>
                    <a:pt x="142" y="136"/>
                  </a:moveTo>
                  <a:cubicBezTo>
                    <a:pt x="142" y="11"/>
                    <a:pt x="142" y="11"/>
                    <a:pt x="142" y="11"/>
                  </a:cubicBezTo>
                  <a:cubicBezTo>
                    <a:pt x="93" y="10"/>
                    <a:pt x="46" y="6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46" y="132"/>
                    <a:pt x="94" y="135"/>
                    <a:pt x="142" y="1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1" name="Google Shape;6211;p266"/>
            <p:cNvSpPr/>
            <p:nvPr/>
          </p:nvSpPr>
          <p:spPr>
            <a:xfrm>
              <a:off x="2228" y="2433"/>
              <a:ext cx="244" cy="267"/>
            </a:xfrm>
            <a:custGeom>
              <a:avLst/>
              <a:gdLst/>
              <a:ahLst/>
              <a:cxnLst/>
              <a:rect l="l" t="t" r="r" b="b"/>
              <a:pathLst>
                <a:path w="138" h="151" extrusionOk="0">
                  <a:moveTo>
                    <a:pt x="0" y="9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47" y="150"/>
                    <a:pt x="94" y="147"/>
                    <a:pt x="138" y="14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94" y="5"/>
                    <a:pt x="47" y="8"/>
                    <a:pt x="0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2" name="Google Shape;6212;p266"/>
            <p:cNvSpPr/>
            <p:nvPr/>
          </p:nvSpPr>
          <p:spPr>
            <a:xfrm>
              <a:off x="2228" y="2783"/>
              <a:ext cx="244" cy="233"/>
            </a:xfrm>
            <a:custGeom>
              <a:avLst/>
              <a:gdLst/>
              <a:ahLst/>
              <a:cxnLst/>
              <a:rect l="l" t="t" r="r" b="b"/>
              <a:pathLst>
                <a:path w="138" h="132" extrusionOk="0">
                  <a:moveTo>
                    <a:pt x="138" y="123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94" y="5"/>
                    <a:pt x="47" y="8"/>
                    <a:pt x="0" y="9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47" y="131"/>
                    <a:pt x="94" y="128"/>
                    <a:pt x="13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3" name="Google Shape;6213;p266"/>
            <p:cNvSpPr/>
            <p:nvPr/>
          </p:nvSpPr>
          <p:spPr>
            <a:xfrm>
              <a:off x="2900" y="1871"/>
              <a:ext cx="185" cy="360"/>
            </a:xfrm>
            <a:custGeom>
              <a:avLst/>
              <a:gdLst/>
              <a:ahLst/>
              <a:cxnLst/>
              <a:rect l="l" t="t" r="r" b="b"/>
              <a:pathLst>
                <a:path w="105" h="204" extrusionOk="0">
                  <a:moveTo>
                    <a:pt x="0" y="69"/>
                  </a:moveTo>
                  <a:cubicBezTo>
                    <a:pt x="0" y="204"/>
                    <a:pt x="0" y="204"/>
                    <a:pt x="0" y="204"/>
                  </a:cubicBezTo>
                  <a:cubicBezTo>
                    <a:pt x="43" y="186"/>
                    <a:pt x="79" y="166"/>
                    <a:pt x="105" y="14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79" y="26"/>
                    <a:pt x="44" y="49"/>
                    <a:pt x="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4" name="Google Shape;6214;p266"/>
            <p:cNvSpPr/>
            <p:nvPr/>
          </p:nvSpPr>
          <p:spPr>
            <a:xfrm>
              <a:off x="2567" y="2367"/>
              <a:ext cx="237" cy="303"/>
            </a:xfrm>
            <a:custGeom>
              <a:avLst/>
              <a:gdLst/>
              <a:ahLst/>
              <a:cxnLst/>
              <a:rect l="l" t="t" r="r" b="b"/>
              <a:pathLst>
                <a:path w="134" h="171" extrusionOk="0">
                  <a:moveTo>
                    <a:pt x="134" y="0"/>
                  </a:moveTo>
                  <a:cubicBezTo>
                    <a:pt x="93" y="12"/>
                    <a:pt x="48" y="22"/>
                    <a:pt x="0" y="3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48" y="163"/>
                    <a:pt x="93" y="152"/>
                    <a:pt x="134" y="139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5" name="Google Shape;6215;p266"/>
            <p:cNvSpPr/>
            <p:nvPr/>
          </p:nvSpPr>
          <p:spPr>
            <a:xfrm>
              <a:off x="1258" y="2892"/>
              <a:ext cx="203" cy="333"/>
            </a:xfrm>
            <a:custGeom>
              <a:avLst/>
              <a:gdLst/>
              <a:ahLst/>
              <a:cxnLst/>
              <a:rect l="l" t="t" r="r" b="b"/>
              <a:pathLst>
                <a:path w="115" h="188" extrusionOk="0">
                  <a:moveTo>
                    <a:pt x="95" y="52"/>
                  </a:moveTo>
                  <a:cubicBezTo>
                    <a:pt x="57" y="36"/>
                    <a:pt x="26" y="19"/>
                    <a:pt x="0" y="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106"/>
                    <a:pt x="41" y="151"/>
                    <a:pt x="115" y="188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08" y="57"/>
                    <a:pt x="101" y="55"/>
                    <a:pt x="95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6" name="Google Shape;6216;p266"/>
            <p:cNvSpPr/>
            <p:nvPr/>
          </p:nvSpPr>
          <p:spPr>
            <a:xfrm>
              <a:off x="2567" y="2032"/>
              <a:ext cx="237" cy="288"/>
            </a:xfrm>
            <a:custGeom>
              <a:avLst/>
              <a:gdLst/>
              <a:ahLst/>
              <a:cxnLst/>
              <a:rect l="l" t="t" r="r" b="b"/>
              <a:pathLst>
                <a:path w="134" h="163" extrusionOk="0">
                  <a:moveTo>
                    <a:pt x="134" y="0"/>
                  </a:moveTo>
                  <a:cubicBezTo>
                    <a:pt x="93" y="15"/>
                    <a:pt x="48" y="27"/>
                    <a:pt x="0" y="3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48" y="155"/>
                    <a:pt x="93" y="144"/>
                    <a:pt x="134" y="132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7" name="Google Shape;6217;p266"/>
            <p:cNvSpPr/>
            <p:nvPr/>
          </p:nvSpPr>
          <p:spPr>
            <a:xfrm>
              <a:off x="2567" y="3034"/>
              <a:ext cx="237" cy="291"/>
            </a:xfrm>
            <a:custGeom>
              <a:avLst/>
              <a:gdLst/>
              <a:ahLst/>
              <a:cxnLst/>
              <a:rect l="l" t="t" r="r" b="b"/>
              <a:pathLst>
                <a:path w="134" h="165" extrusionOk="0">
                  <a:moveTo>
                    <a:pt x="0" y="29"/>
                  </a:moveTo>
                  <a:cubicBezTo>
                    <a:pt x="0" y="165"/>
                    <a:pt x="0" y="165"/>
                    <a:pt x="0" y="165"/>
                  </a:cubicBezTo>
                  <a:cubicBezTo>
                    <a:pt x="49" y="155"/>
                    <a:pt x="94" y="142"/>
                    <a:pt x="134" y="127"/>
                  </a:cubicBezTo>
                  <a:cubicBezTo>
                    <a:pt x="134" y="126"/>
                    <a:pt x="134" y="124"/>
                    <a:pt x="134" y="123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93" y="12"/>
                    <a:pt x="48" y="22"/>
                    <a:pt x="0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8" name="Google Shape;6218;p266"/>
            <p:cNvSpPr/>
            <p:nvPr/>
          </p:nvSpPr>
          <p:spPr>
            <a:xfrm>
              <a:off x="1882" y="3096"/>
              <a:ext cx="251" cy="265"/>
            </a:xfrm>
            <a:custGeom>
              <a:avLst/>
              <a:gdLst/>
              <a:ahLst/>
              <a:cxnLst/>
              <a:rect l="l" t="t" r="r" b="b"/>
              <a:pathLst>
                <a:path w="142" h="150" extrusionOk="0">
                  <a:moveTo>
                    <a:pt x="0" y="0"/>
                  </a:moveTo>
                  <a:cubicBezTo>
                    <a:pt x="0" y="136"/>
                    <a:pt x="0" y="136"/>
                    <a:pt x="0" y="136"/>
                  </a:cubicBezTo>
                  <a:cubicBezTo>
                    <a:pt x="0" y="137"/>
                    <a:pt x="0" y="138"/>
                    <a:pt x="0" y="139"/>
                  </a:cubicBezTo>
                  <a:cubicBezTo>
                    <a:pt x="45" y="145"/>
                    <a:pt x="93" y="149"/>
                    <a:pt x="142" y="150"/>
                  </a:cubicBezTo>
                  <a:cubicBezTo>
                    <a:pt x="142" y="10"/>
                    <a:pt x="142" y="10"/>
                    <a:pt x="142" y="10"/>
                  </a:cubicBezTo>
                  <a:cubicBezTo>
                    <a:pt x="93" y="9"/>
                    <a:pt x="46" y="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9" name="Google Shape;6219;p266"/>
            <p:cNvSpPr/>
            <p:nvPr/>
          </p:nvSpPr>
          <p:spPr>
            <a:xfrm>
              <a:off x="2900" y="2245"/>
              <a:ext cx="185" cy="334"/>
            </a:xfrm>
            <a:custGeom>
              <a:avLst/>
              <a:gdLst/>
              <a:ahLst/>
              <a:cxnLst/>
              <a:rect l="l" t="t" r="r" b="b"/>
              <a:pathLst>
                <a:path w="105" h="189" extrusionOk="0">
                  <a:moveTo>
                    <a:pt x="0" y="189"/>
                  </a:moveTo>
                  <a:cubicBezTo>
                    <a:pt x="43" y="171"/>
                    <a:pt x="79" y="151"/>
                    <a:pt x="105" y="128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76" y="19"/>
                    <a:pt x="40" y="36"/>
                    <a:pt x="0" y="51"/>
                  </a:cubicBezTo>
                  <a:lnTo>
                    <a:pt x="0" y="1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0" name="Google Shape;6220;p266"/>
            <p:cNvSpPr/>
            <p:nvPr/>
          </p:nvSpPr>
          <p:spPr>
            <a:xfrm>
              <a:off x="2228" y="2109"/>
              <a:ext cx="244" cy="242"/>
            </a:xfrm>
            <a:custGeom>
              <a:avLst/>
              <a:gdLst/>
              <a:ahLst/>
              <a:cxnLst/>
              <a:rect l="l" t="t" r="r" b="b"/>
              <a:pathLst>
                <a:path w="138" h="137" extrusionOk="0">
                  <a:moveTo>
                    <a:pt x="138" y="0"/>
                  </a:moveTo>
                  <a:cubicBezTo>
                    <a:pt x="94" y="6"/>
                    <a:pt x="47" y="10"/>
                    <a:pt x="0" y="11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47" y="136"/>
                    <a:pt x="94" y="132"/>
                    <a:pt x="138" y="127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1" name="Google Shape;6221;p266"/>
            <p:cNvSpPr/>
            <p:nvPr/>
          </p:nvSpPr>
          <p:spPr>
            <a:xfrm>
              <a:off x="1556" y="2373"/>
              <a:ext cx="230" cy="295"/>
            </a:xfrm>
            <a:custGeom>
              <a:avLst/>
              <a:gdLst/>
              <a:ahLst/>
              <a:cxnLst/>
              <a:rect l="l" t="t" r="r" b="b"/>
              <a:pathLst>
                <a:path w="130" h="167" extrusionOk="0">
                  <a:moveTo>
                    <a:pt x="130" y="167"/>
                  </a:moveTo>
                  <a:cubicBezTo>
                    <a:pt x="130" y="28"/>
                    <a:pt x="130" y="28"/>
                    <a:pt x="130" y="28"/>
                  </a:cubicBezTo>
                  <a:cubicBezTo>
                    <a:pt x="84" y="21"/>
                    <a:pt x="40" y="11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40" y="148"/>
                    <a:pt x="84" y="159"/>
                    <a:pt x="130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2" name="Google Shape;6222;p266"/>
            <p:cNvSpPr/>
            <p:nvPr/>
          </p:nvSpPr>
          <p:spPr>
            <a:xfrm>
              <a:off x="2900" y="2594"/>
              <a:ext cx="185" cy="305"/>
            </a:xfrm>
            <a:custGeom>
              <a:avLst/>
              <a:gdLst/>
              <a:ahLst/>
              <a:cxnLst/>
              <a:rect l="l" t="t" r="r" b="b"/>
              <a:pathLst>
                <a:path w="105" h="173" extrusionOk="0">
                  <a:moveTo>
                    <a:pt x="105" y="0"/>
                  </a:moveTo>
                  <a:cubicBezTo>
                    <a:pt x="76" y="19"/>
                    <a:pt x="40" y="37"/>
                    <a:pt x="0" y="52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43" y="156"/>
                    <a:pt x="79" y="136"/>
                    <a:pt x="105" y="114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3" name="Google Shape;6223;p266"/>
            <p:cNvSpPr/>
            <p:nvPr/>
          </p:nvSpPr>
          <p:spPr>
            <a:xfrm>
              <a:off x="1258" y="1871"/>
              <a:ext cx="203" cy="366"/>
            </a:xfrm>
            <a:custGeom>
              <a:avLst/>
              <a:gdLst/>
              <a:ahLst/>
              <a:cxnLst/>
              <a:rect l="l" t="t" r="r" b="b"/>
              <a:pathLst>
                <a:path w="115" h="207" extrusionOk="0">
                  <a:moveTo>
                    <a:pt x="103" y="202"/>
                  </a:moveTo>
                  <a:cubicBezTo>
                    <a:pt x="107" y="204"/>
                    <a:pt x="111" y="206"/>
                    <a:pt x="115" y="207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4" y="73"/>
                    <a:pt x="113" y="73"/>
                    <a:pt x="112" y="72"/>
                  </a:cubicBezTo>
                  <a:cubicBezTo>
                    <a:pt x="65" y="51"/>
                    <a:pt x="27" y="27"/>
                    <a:pt x="0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64"/>
                    <a:pt x="60" y="184"/>
                    <a:pt x="103" y="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4" name="Google Shape;6224;p266"/>
            <p:cNvSpPr/>
            <p:nvPr/>
          </p:nvSpPr>
          <p:spPr>
            <a:xfrm>
              <a:off x="1555" y="3030"/>
              <a:ext cx="231" cy="297"/>
            </a:xfrm>
            <a:custGeom>
              <a:avLst/>
              <a:gdLst/>
              <a:ahLst/>
              <a:cxnLst/>
              <a:rect l="l" t="t" r="r" b="b"/>
              <a:pathLst>
                <a:path w="131" h="168" extrusionOk="0">
                  <a:moveTo>
                    <a:pt x="1" y="0"/>
                  </a:moveTo>
                  <a:cubicBezTo>
                    <a:pt x="1" y="125"/>
                    <a:pt x="1" y="125"/>
                    <a:pt x="1" y="125"/>
                  </a:cubicBezTo>
                  <a:cubicBezTo>
                    <a:pt x="1" y="128"/>
                    <a:pt x="0" y="130"/>
                    <a:pt x="0" y="132"/>
                  </a:cubicBezTo>
                  <a:cubicBezTo>
                    <a:pt x="39" y="147"/>
                    <a:pt x="84" y="159"/>
                    <a:pt x="131" y="168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85" y="22"/>
                    <a:pt x="41" y="1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5" name="Google Shape;6225;p266"/>
            <p:cNvSpPr/>
            <p:nvPr/>
          </p:nvSpPr>
          <p:spPr>
            <a:xfrm>
              <a:off x="2567" y="2717"/>
              <a:ext cx="237" cy="269"/>
            </a:xfrm>
            <a:custGeom>
              <a:avLst/>
              <a:gdLst/>
              <a:ahLst/>
              <a:cxnLst/>
              <a:rect l="l" t="t" r="r" b="b"/>
              <a:pathLst>
                <a:path w="134" h="152" extrusionOk="0">
                  <a:moveTo>
                    <a:pt x="0" y="30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48" y="144"/>
                    <a:pt x="93" y="134"/>
                    <a:pt x="134" y="12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93" y="12"/>
                    <a:pt x="48" y="22"/>
                    <a:pt x="0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6" name="Google Shape;6226;p266"/>
            <p:cNvSpPr/>
            <p:nvPr/>
          </p:nvSpPr>
          <p:spPr>
            <a:xfrm>
              <a:off x="2900" y="2915"/>
              <a:ext cx="185" cy="301"/>
            </a:xfrm>
            <a:custGeom>
              <a:avLst/>
              <a:gdLst/>
              <a:ahLst/>
              <a:cxnLst/>
              <a:rect l="l" t="t" r="r" b="b"/>
              <a:pathLst>
                <a:path w="105" h="170" extrusionOk="0">
                  <a:moveTo>
                    <a:pt x="105" y="0"/>
                  </a:moveTo>
                  <a:cubicBezTo>
                    <a:pt x="76" y="18"/>
                    <a:pt x="40" y="35"/>
                    <a:pt x="0" y="5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67" y="134"/>
                    <a:pt x="105" y="91"/>
                    <a:pt x="105" y="48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7" name="Google Shape;6227;p266"/>
            <p:cNvSpPr/>
            <p:nvPr/>
          </p:nvSpPr>
          <p:spPr>
            <a:xfrm>
              <a:off x="1556" y="2716"/>
              <a:ext cx="230" cy="266"/>
            </a:xfrm>
            <a:custGeom>
              <a:avLst/>
              <a:gdLst/>
              <a:ahLst/>
              <a:cxnLst/>
              <a:rect l="l" t="t" r="r" b="b"/>
              <a:pathLst>
                <a:path w="130" h="151" extrusionOk="0">
                  <a:moveTo>
                    <a:pt x="130" y="29"/>
                  </a:moveTo>
                  <a:cubicBezTo>
                    <a:pt x="84" y="22"/>
                    <a:pt x="40" y="12"/>
                    <a:pt x="0" y="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40" y="133"/>
                    <a:pt x="84" y="143"/>
                    <a:pt x="130" y="151"/>
                  </a:cubicBezTo>
                  <a:lnTo>
                    <a:pt x="130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8" name="Google Shape;6228;p266"/>
            <p:cNvSpPr/>
            <p:nvPr/>
          </p:nvSpPr>
          <p:spPr>
            <a:xfrm>
              <a:off x="2228" y="3097"/>
              <a:ext cx="244" cy="264"/>
            </a:xfrm>
            <a:custGeom>
              <a:avLst/>
              <a:gdLst/>
              <a:ahLst/>
              <a:cxnLst/>
              <a:rect l="l" t="t" r="r" b="b"/>
              <a:pathLst>
                <a:path w="138" h="149" extrusionOk="0">
                  <a:moveTo>
                    <a:pt x="138" y="135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94" y="5"/>
                    <a:pt x="47" y="8"/>
                    <a:pt x="0" y="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8" y="147"/>
                    <a:pt x="94" y="144"/>
                    <a:pt x="138" y="137"/>
                  </a:cubicBezTo>
                  <a:cubicBezTo>
                    <a:pt x="138" y="137"/>
                    <a:pt x="138" y="136"/>
                    <a:pt x="138" y="1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9" name="Google Shape;6229;p266"/>
            <p:cNvSpPr/>
            <p:nvPr/>
          </p:nvSpPr>
          <p:spPr>
            <a:xfrm>
              <a:off x="1258" y="2244"/>
              <a:ext cx="203" cy="334"/>
            </a:xfrm>
            <a:custGeom>
              <a:avLst/>
              <a:gdLst/>
              <a:ahLst/>
              <a:cxnLst/>
              <a:rect l="l" t="t" r="r" b="b"/>
              <a:pathLst>
                <a:path w="115" h="189" extrusionOk="0">
                  <a:moveTo>
                    <a:pt x="0" y="0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2" y="118"/>
                    <a:pt x="4" y="119"/>
                    <a:pt x="5" y="121"/>
                  </a:cubicBezTo>
                  <a:cubicBezTo>
                    <a:pt x="30" y="146"/>
                    <a:pt x="67" y="168"/>
                    <a:pt x="114" y="188"/>
                  </a:cubicBezTo>
                  <a:cubicBezTo>
                    <a:pt x="114" y="188"/>
                    <a:pt x="115" y="188"/>
                    <a:pt x="115" y="189"/>
                  </a:cubicBezTo>
                  <a:cubicBezTo>
                    <a:pt x="115" y="56"/>
                    <a:pt x="115" y="56"/>
                    <a:pt x="115" y="56"/>
                  </a:cubicBezTo>
                  <a:cubicBezTo>
                    <a:pt x="104" y="52"/>
                    <a:pt x="92" y="47"/>
                    <a:pt x="82" y="43"/>
                  </a:cubicBezTo>
                  <a:cubicBezTo>
                    <a:pt x="50" y="30"/>
                    <a:pt x="23" y="1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0" name="Google Shape;6230;p266"/>
            <p:cNvSpPr/>
            <p:nvPr/>
          </p:nvSpPr>
          <p:spPr>
            <a:xfrm>
              <a:off x="1258" y="2578"/>
              <a:ext cx="203" cy="316"/>
            </a:xfrm>
            <a:custGeom>
              <a:avLst/>
              <a:gdLst/>
              <a:ahLst/>
              <a:cxnLst/>
              <a:rect l="l" t="t" r="r" b="b"/>
              <a:pathLst>
                <a:path w="115" h="179" extrusionOk="0">
                  <a:moveTo>
                    <a:pt x="115" y="179"/>
                  </a:moveTo>
                  <a:cubicBezTo>
                    <a:pt x="115" y="60"/>
                    <a:pt x="115" y="60"/>
                    <a:pt x="115" y="60"/>
                  </a:cubicBezTo>
                  <a:cubicBezTo>
                    <a:pt x="107" y="57"/>
                    <a:pt x="100" y="53"/>
                    <a:pt x="92" y="50"/>
                  </a:cubicBezTo>
                  <a:cubicBezTo>
                    <a:pt x="56" y="35"/>
                    <a:pt x="25" y="18"/>
                    <a:pt x="0" y="0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" y="110"/>
                    <a:pt x="5" y="111"/>
                    <a:pt x="7" y="113"/>
                  </a:cubicBezTo>
                  <a:cubicBezTo>
                    <a:pt x="32" y="137"/>
                    <a:pt x="69" y="160"/>
                    <a:pt x="115" y="1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1" name="Google Shape;6231;p266"/>
            <p:cNvSpPr/>
            <p:nvPr/>
          </p:nvSpPr>
          <p:spPr>
            <a:xfrm>
              <a:off x="1882" y="2781"/>
              <a:ext cx="251" cy="233"/>
            </a:xfrm>
            <a:custGeom>
              <a:avLst/>
              <a:gdLst/>
              <a:ahLst/>
              <a:cxnLst/>
              <a:rect l="l" t="t" r="r" b="b"/>
              <a:pathLst>
                <a:path w="142" h="132" extrusionOk="0">
                  <a:moveTo>
                    <a:pt x="142" y="10"/>
                  </a:moveTo>
                  <a:cubicBezTo>
                    <a:pt x="93" y="9"/>
                    <a:pt x="46" y="6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46" y="128"/>
                    <a:pt x="94" y="131"/>
                    <a:pt x="142" y="132"/>
                  </a:cubicBezTo>
                  <a:lnTo>
                    <a:pt x="142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2" name="Google Shape;6232;p266"/>
            <p:cNvSpPr/>
            <p:nvPr/>
          </p:nvSpPr>
          <p:spPr>
            <a:xfrm>
              <a:off x="1556" y="2039"/>
              <a:ext cx="230" cy="282"/>
            </a:xfrm>
            <a:custGeom>
              <a:avLst/>
              <a:gdLst/>
              <a:ahLst/>
              <a:cxnLst/>
              <a:rect l="l" t="t" r="r" b="b"/>
              <a:pathLst>
                <a:path w="130" h="160" extrusionOk="0">
                  <a:moveTo>
                    <a:pt x="130" y="160"/>
                  </a:moveTo>
                  <a:cubicBezTo>
                    <a:pt x="130" y="33"/>
                    <a:pt x="130" y="33"/>
                    <a:pt x="130" y="33"/>
                  </a:cubicBezTo>
                  <a:cubicBezTo>
                    <a:pt x="84" y="25"/>
                    <a:pt x="40" y="13"/>
                    <a:pt x="0" y="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40" y="143"/>
                    <a:pt x="84" y="153"/>
                    <a:pt x="130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3" name="Google Shape;6233;p266"/>
            <p:cNvSpPr/>
            <p:nvPr/>
          </p:nvSpPr>
          <p:spPr>
            <a:xfrm>
              <a:off x="1288" y="1342"/>
              <a:ext cx="1793" cy="67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4" name="Google Shape;6234;p266"/>
          <p:cNvSpPr/>
          <p:nvPr/>
        </p:nvSpPr>
        <p:spPr>
          <a:xfrm>
            <a:off x="721221" y="2001265"/>
            <a:ext cx="1416424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100" b="1" kern="0">
                <a:solidFill>
                  <a:srgbClr val="138CB8"/>
                </a:solidFill>
                <a:latin typeface="Arial"/>
                <a:ea typeface="Arial"/>
                <a:cs typeface="Arial"/>
                <a:sym typeface="Arial"/>
              </a:rPr>
              <a:t>Structured data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6235" name="Google Shape;6235;p266"/>
          <p:cNvGrpSpPr/>
          <p:nvPr/>
        </p:nvGrpSpPr>
        <p:grpSpPr>
          <a:xfrm>
            <a:off x="1184223" y="3928771"/>
            <a:ext cx="490420" cy="547292"/>
            <a:chOff x="1210" y="1277"/>
            <a:chExt cx="1923" cy="2146"/>
          </a:xfrm>
        </p:grpSpPr>
        <p:sp>
          <p:nvSpPr>
            <p:cNvPr id="6236" name="Google Shape;6236;p266"/>
            <p:cNvSpPr/>
            <p:nvPr/>
          </p:nvSpPr>
          <p:spPr>
            <a:xfrm>
              <a:off x="1210" y="1277"/>
              <a:ext cx="1923" cy="2146"/>
            </a:xfrm>
            <a:custGeom>
              <a:avLst/>
              <a:gdLst/>
              <a:ahLst/>
              <a:cxnLst/>
              <a:rect l="l" t="t" r="r" b="b"/>
              <a:pathLst>
                <a:path w="1088" h="1214" extrusionOk="0">
                  <a:moveTo>
                    <a:pt x="1088" y="232"/>
                  </a:moveTo>
                  <a:cubicBezTo>
                    <a:pt x="1088" y="104"/>
                    <a:pt x="845" y="0"/>
                    <a:pt x="544" y="0"/>
                  </a:cubicBezTo>
                  <a:cubicBezTo>
                    <a:pt x="243" y="0"/>
                    <a:pt x="0" y="104"/>
                    <a:pt x="0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113"/>
                    <a:pt x="243" y="1214"/>
                    <a:pt x="544" y="1214"/>
                  </a:cubicBezTo>
                  <a:cubicBezTo>
                    <a:pt x="845" y="1214"/>
                    <a:pt x="1088" y="1113"/>
                    <a:pt x="1088" y="983"/>
                  </a:cubicBezTo>
                  <a:cubicBezTo>
                    <a:pt x="1088" y="232"/>
                    <a:pt x="1088" y="232"/>
                    <a:pt x="1088" y="232"/>
                  </a:cubicBezTo>
                  <a:cubicBezTo>
                    <a:pt x="1088" y="232"/>
                    <a:pt x="1088" y="232"/>
                    <a:pt x="1088" y="232"/>
                  </a:cubicBezTo>
                  <a:close/>
                </a:path>
              </a:pathLst>
            </a:custGeom>
            <a:solidFill>
              <a:srgbClr val="148BC0"/>
            </a:solidFill>
            <a:ln w="22225" cap="flat" cmpd="sng">
              <a:solidFill>
                <a:srgbClr val="148B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7" name="Google Shape;6237;p266"/>
            <p:cNvSpPr/>
            <p:nvPr/>
          </p:nvSpPr>
          <p:spPr>
            <a:xfrm>
              <a:off x="1288" y="1342"/>
              <a:ext cx="1793" cy="67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38" name="Google Shape;6238;p266"/>
          <p:cNvSpPr/>
          <p:nvPr/>
        </p:nvSpPr>
        <p:spPr>
          <a:xfrm>
            <a:off x="641449" y="4530559"/>
            <a:ext cx="1546519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100" b="1" kern="0">
                <a:solidFill>
                  <a:srgbClr val="138CB8"/>
                </a:solidFill>
                <a:latin typeface="Arial"/>
                <a:ea typeface="Arial"/>
                <a:cs typeface="Arial"/>
                <a:sym typeface="Arial"/>
              </a:rPr>
              <a:t>Unstructured data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39" name="Google Shape;6239;p266"/>
          <p:cNvSpPr/>
          <p:nvPr/>
        </p:nvSpPr>
        <p:spPr>
          <a:xfrm rot="-5400000">
            <a:off x="2146902" y="2470903"/>
            <a:ext cx="215279" cy="640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0" name="Google Shape;6240;p266"/>
          <p:cNvSpPr/>
          <p:nvPr/>
        </p:nvSpPr>
        <p:spPr>
          <a:xfrm rot="-5400000">
            <a:off x="2146902" y="4892557"/>
            <a:ext cx="215279" cy="640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351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1" name="Google Shape;6241;p266"/>
          <p:cNvGrpSpPr/>
          <p:nvPr/>
        </p:nvGrpSpPr>
        <p:grpSpPr>
          <a:xfrm>
            <a:off x="8163370" y="2980398"/>
            <a:ext cx="1580537" cy="1203911"/>
            <a:chOff x="2451586" y="5039423"/>
            <a:chExt cx="1580537" cy="1203910"/>
          </a:xfrm>
        </p:grpSpPr>
        <p:grpSp>
          <p:nvGrpSpPr>
            <p:cNvPr id="6242" name="Google Shape;6242;p266"/>
            <p:cNvGrpSpPr/>
            <p:nvPr/>
          </p:nvGrpSpPr>
          <p:grpSpPr>
            <a:xfrm>
              <a:off x="2451586" y="5039423"/>
              <a:ext cx="606176" cy="672063"/>
              <a:chOff x="1723871" y="4984383"/>
              <a:chExt cx="519433" cy="575892"/>
            </a:xfrm>
          </p:grpSpPr>
          <p:sp>
            <p:nvSpPr>
              <p:cNvPr id="6243" name="Google Shape;6243;p266"/>
              <p:cNvSpPr/>
              <p:nvPr/>
            </p:nvSpPr>
            <p:spPr>
              <a:xfrm>
                <a:off x="1723871" y="5095420"/>
                <a:ext cx="519433" cy="464855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4" name="Google Shape;6244;p266"/>
              <p:cNvSpPr/>
              <p:nvPr/>
            </p:nvSpPr>
            <p:spPr>
              <a:xfrm>
                <a:off x="1723871" y="5326908"/>
                <a:ext cx="519433" cy="11103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5" name="Google Shape;6245;p266"/>
              <p:cNvSpPr/>
              <p:nvPr/>
            </p:nvSpPr>
            <p:spPr>
              <a:xfrm>
                <a:off x="1723871" y="5204577"/>
                <a:ext cx="519433" cy="109156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6" name="Google Shape;6246;p266"/>
              <p:cNvSpPr/>
              <p:nvPr/>
            </p:nvSpPr>
            <p:spPr>
              <a:xfrm>
                <a:off x="1723871" y="4984383"/>
                <a:ext cx="519433" cy="220194"/>
              </a:xfrm>
              <a:prstGeom prst="ellipse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7" name="Google Shape;6247;p266"/>
              <p:cNvSpPr/>
              <p:nvPr/>
            </p:nvSpPr>
            <p:spPr>
              <a:xfrm>
                <a:off x="1849007" y="5021328"/>
                <a:ext cx="292608" cy="146304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454" extrusionOk="0">
                    <a:moveTo>
                      <a:pt x="2661" y="409"/>
                    </a:moveTo>
                    <a:lnTo>
                      <a:pt x="2661" y="271"/>
                    </a:lnTo>
                    <a:lnTo>
                      <a:pt x="2605" y="345"/>
                    </a:lnTo>
                    <a:lnTo>
                      <a:pt x="2593" y="345"/>
                    </a:lnTo>
                    <a:lnTo>
                      <a:pt x="2536" y="273"/>
                    </a:lnTo>
                    <a:lnTo>
                      <a:pt x="2536" y="409"/>
                    </a:lnTo>
                    <a:lnTo>
                      <a:pt x="2504" y="409"/>
                    </a:lnTo>
                    <a:lnTo>
                      <a:pt x="2504" y="213"/>
                    </a:lnTo>
                    <a:lnTo>
                      <a:pt x="2529" y="213"/>
                    </a:lnTo>
                    <a:lnTo>
                      <a:pt x="2600" y="305"/>
                    </a:lnTo>
                    <a:lnTo>
                      <a:pt x="2670" y="213"/>
                    </a:lnTo>
                    <a:lnTo>
                      <a:pt x="2695" y="213"/>
                    </a:lnTo>
                    <a:lnTo>
                      <a:pt x="2695" y="409"/>
                    </a:lnTo>
                    <a:lnTo>
                      <a:pt x="2661" y="409"/>
                    </a:lnTo>
                    <a:close/>
                    <a:moveTo>
                      <a:pt x="2318" y="241"/>
                    </a:moveTo>
                    <a:lnTo>
                      <a:pt x="2318" y="213"/>
                    </a:lnTo>
                    <a:lnTo>
                      <a:pt x="2473" y="213"/>
                    </a:lnTo>
                    <a:lnTo>
                      <a:pt x="2473" y="241"/>
                    </a:lnTo>
                    <a:lnTo>
                      <a:pt x="2411" y="241"/>
                    </a:lnTo>
                    <a:lnTo>
                      <a:pt x="2411" y="409"/>
                    </a:lnTo>
                    <a:lnTo>
                      <a:pt x="2379" y="409"/>
                    </a:lnTo>
                    <a:lnTo>
                      <a:pt x="2379" y="241"/>
                    </a:lnTo>
                    <a:lnTo>
                      <a:pt x="2318" y="241"/>
                    </a:lnTo>
                    <a:close/>
                    <a:moveTo>
                      <a:pt x="2395" y="1059"/>
                    </a:moveTo>
                    <a:lnTo>
                      <a:pt x="2104" y="1226"/>
                    </a:lnTo>
                    <a:lnTo>
                      <a:pt x="2395" y="1394"/>
                    </a:lnTo>
                    <a:cubicBezTo>
                      <a:pt x="2469" y="1436"/>
                      <a:pt x="2494" y="1530"/>
                      <a:pt x="2452" y="1602"/>
                    </a:cubicBezTo>
                    <a:cubicBezTo>
                      <a:pt x="2409" y="1674"/>
                      <a:pt x="2316" y="1699"/>
                      <a:pt x="2242" y="1658"/>
                    </a:cubicBezTo>
                    <a:lnTo>
                      <a:pt x="1722" y="1359"/>
                    </a:lnTo>
                    <a:cubicBezTo>
                      <a:pt x="1687" y="1339"/>
                      <a:pt x="1664" y="1307"/>
                      <a:pt x="1653" y="1272"/>
                    </a:cubicBezTo>
                    <a:cubicBezTo>
                      <a:pt x="1648" y="1256"/>
                      <a:pt x="1646" y="1239"/>
                      <a:pt x="1646" y="1223"/>
                    </a:cubicBezTo>
                    <a:cubicBezTo>
                      <a:pt x="1646" y="1211"/>
                      <a:pt x="1648" y="1198"/>
                      <a:pt x="1651" y="1188"/>
                    </a:cubicBezTo>
                    <a:cubicBezTo>
                      <a:pt x="1662" y="1151"/>
                      <a:pt x="1687" y="1117"/>
                      <a:pt x="1722" y="1096"/>
                    </a:cubicBezTo>
                    <a:lnTo>
                      <a:pt x="2242" y="798"/>
                    </a:lnTo>
                    <a:cubicBezTo>
                      <a:pt x="2314" y="756"/>
                      <a:pt x="2409" y="781"/>
                      <a:pt x="2452" y="855"/>
                    </a:cubicBezTo>
                    <a:cubicBezTo>
                      <a:pt x="2494" y="923"/>
                      <a:pt x="2469" y="1017"/>
                      <a:pt x="2395" y="1059"/>
                    </a:cubicBezTo>
                    <a:close/>
                    <a:moveTo>
                      <a:pt x="2120" y="1870"/>
                    </a:moveTo>
                    <a:lnTo>
                      <a:pt x="1600" y="1572"/>
                    </a:lnTo>
                    <a:cubicBezTo>
                      <a:pt x="1572" y="1556"/>
                      <a:pt x="1542" y="1549"/>
                      <a:pt x="1512" y="1552"/>
                    </a:cubicBezTo>
                    <a:cubicBezTo>
                      <a:pt x="1433" y="1558"/>
                      <a:pt x="1371" y="1625"/>
                      <a:pt x="1371" y="1704"/>
                    </a:cubicBezTo>
                    <a:lnTo>
                      <a:pt x="1371" y="2301"/>
                    </a:lnTo>
                    <a:cubicBezTo>
                      <a:pt x="1371" y="2386"/>
                      <a:pt x="1440" y="2453"/>
                      <a:pt x="1525" y="2453"/>
                    </a:cubicBezTo>
                    <a:cubicBezTo>
                      <a:pt x="1609" y="2453"/>
                      <a:pt x="1678" y="2384"/>
                      <a:pt x="1678" y="2301"/>
                    </a:cubicBezTo>
                    <a:lnTo>
                      <a:pt x="1678" y="1967"/>
                    </a:lnTo>
                    <a:lnTo>
                      <a:pt x="1969" y="2134"/>
                    </a:lnTo>
                    <a:cubicBezTo>
                      <a:pt x="2041" y="2176"/>
                      <a:pt x="2136" y="2152"/>
                      <a:pt x="2178" y="2079"/>
                    </a:cubicBezTo>
                    <a:cubicBezTo>
                      <a:pt x="2219" y="2005"/>
                      <a:pt x="2194" y="1912"/>
                      <a:pt x="2120" y="1870"/>
                    </a:cubicBezTo>
                    <a:close/>
                    <a:moveTo>
                      <a:pt x="1521" y="1285"/>
                    </a:moveTo>
                    <a:lnTo>
                      <a:pt x="1305" y="1500"/>
                    </a:lnTo>
                    <a:cubicBezTo>
                      <a:pt x="1298" y="1507"/>
                      <a:pt x="1288" y="1512"/>
                      <a:pt x="1279" y="1512"/>
                    </a:cubicBezTo>
                    <a:lnTo>
                      <a:pt x="1263" y="1512"/>
                    </a:lnTo>
                    <a:lnTo>
                      <a:pt x="1231" y="1512"/>
                    </a:lnTo>
                    <a:lnTo>
                      <a:pt x="1215" y="1512"/>
                    </a:lnTo>
                    <a:cubicBezTo>
                      <a:pt x="1207" y="1512"/>
                      <a:pt x="1194" y="1507"/>
                      <a:pt x="1189" y="1500"/>
                    </a:cubicBezTo>
                    <a:lnTo>
                      <a:pt x="972" y="1285"/>
                    </a:lnTo>
                    <a:cubicBezTo>
                      <a:pt x="965" y="1279"/>
                      <a:pt x="962" y="1267"/>
                      <a:pt x="962" y="1258"/>
                    </a:cubicBezTo>
                    <a:lnTo>
                      <a:pt x="962" y="1242"/>
                    </a:lnTo>
                    <a:lnTo>
                      <a:pt x="962" y="1211"/>
                    </a:lnTo>
                    <a:lnTo>
                      <a:pt x="962" y="1195"/>
                    </a:lnTo>
                    <a:cubicBezTo>
                      <a:pt x="962" y="1186"/>
                      <a:pt x="967" y="1174"/>
                      <a:pt x="972" y="1168"/>
                    </a:cubicBezTo>
                    <a:lnTo>
                      <a:pt x="1189" y="953"/>
                    </a:lnTo>
                    <a:cubicBezTo>
                      <a:pt x="1196" y="946"/>
                      <a:pt x="1207" y="943"/>
                      <a:pt x="1215" y="943"/>
                    </a:cubicBezTo>
                    <a:lnTo>
                      <a:pt x="1231" y="943"/>
                    </a:lnTo>
                    <a:lnTo>
                      <a:pt x="1263" y="943"/>
                    </a:lnTo>
                    <a:lnTo>
                      <a:pt x="1279" y="943"/>
                    </a:lnTo>
                    <a:cubicBezTo>
                      <a:pt x="1288" y="943"/>
                      <a:pt x="1300" y="948"/>
                      <a:pt x="1305" y="953"/>
                    </a:cubicBezTo>
                    <a:lnTo>
                      <a:pt x="1521" y="1168"/>
                    </a:lnTo>
                    <a:cubicBezTo>
                      <a:pt x="1526" y="1174"/>
                      <a:pt x="1532" y="1186"/>
                      <a:pt x="1532" y="1195"/>
                    </a:cubicBezTo>
                    <a:lnTo>
                      <a:pt x="1532" y="1211"/>
                    </a:lnTo>
                    <a:lnTo>
                      <a:pt x="1532" y="1242"/>
                    </a:lnTo>
                    <a:lnTo>
                      <a:pt x="1532" y="1258"/>
                    </a:lnTo>
                    <a:cubicBezTo>
                      <a:pt x="1532" y="1267"/>
                      <a:pt x="1528" y="1279"/>
                      <a:pt x="1521" y="1285"/>
                    </a:cubicBezTo>
                    <a:close/>
                    <a:moveTo>
                      <a:pt x="1348" y="1225"/>
                    </a:moveTo>
                    <a:cubicBezTo>
                      <a:pt x="1348" y="1216"/>
                      <a:pt x="1343" y="1204"/>
                      <a:pt x="1336" y="1198"/>
                    </a:cubicBezTo>
                    <a:lnTo>
                      <a:pt x="1274" y="1137"/>
                    </a:lnTo>
                    <a:cubicBezTo>
                      <a:pt x="1268" y="1131"/>
                      <a:pt x="1256" y="1126"/>
                      <a:pt x="1247" y="1126"/>
                    </a:cubicBezTo>
                    <a:lnTo>
                      <a:pt x="1245" y="1126"/>
                    </a:lnTo>
                    <a:cubicBezTo>
                      <a:pt x="1237" y="1126"/>
                      <a:pt x="1224" y="1131"/>
                      <a:pt x="1219" y="1137"/>
                    </a:cubicBezTo>
                    <a:lnTo>
                      <a:pt x="1156" y="1198"/>
                    </a:lnTo>
                    <a:cubicBezTo>
                      <a:pt x="1148" y="1205"/>
                      <a:pt x="1145" y="1216"/>
                      <a:pt x="1145" y="1225"/>
                    </a:cubicBezTo>
                    <a:lnTo>
                      <a:pt x="1145" y="1226"/>
                    </a:lnTo>
                    <a:cubicBezTo>
                      <a:pt x="1145" y="1235"/>
                      <a:pt x="1150" y="1248"/>
                      <a:pt x="1156" y="1253"/>
                    </a:cubicBezTo>
                    <a:lnTo>
                      <a:pt x="1219" y="1315"/>
                    </a:lnTo>
                    <a:cubicBezTo>
                      <a:pt x="1224" y="1320"/>
                      <a:pt x="1237" y="1325"/>
                      <a:pt x="1245" y="1325"/>
                    </a:cubicBezTo>
                    <a:lnTo>
                      <a:pt x="1247" y="1325"/>
                    </a:lnTo>
                    <a:cubicBezTo>
                      <a:pt x="1256" y="1325"/>
                      <a:pt x="1268" y="1320"/>
                      <a:pt x="1274" y="1315"/>
                    </a:cubicBezTo>
                    <a:lnTo>
                      <a:pt x="1336" y="1253"/>
                    </a:lnTo>
                    <a:cubicBezTo>
                      <a:pt x="1341" y="1246"/>
                      <a:pt x="1348" y="1235"/>
                      <a:pt x="1348" y="1226"/>
                    </a:cubicBezTo>
                    <a:lnTo>
                      <a:pt x="1348" y="1225"/>
                    </a:lnTo>
                    <a:close/>
                    <a:moveTo>
                      <a:pt x="373" y="583"/>
                    </a:moveTo>
                    <a:lnTo>
                      <a:pt x="893" y="881"/>
                    </a:lnTo>
                    <a:cubicBezTo>
                      <a:pt x="921" y="897"/>
                      <a:pt x="951" y="904"/>
                      <a:pt x="981" y="900"/>
                    </a:cubicBezTo>
                    <a:cubicBezTo>
                      <a:pt x="1060" y="895"/>
                      <a:pt x="1122" y="828"/>
                      <a:pt x="1122" y="749"/>
                    </a:cubicBezTo>
                    <a:lnTo>
                      <a:pt x="1122" y="151"/>
                    </a:lnTo>
                    <a:cubicBezTo>
                      <a:pt x="1122" y="67"/>
                      <a:pt x="1053" y="0"/>
                      <a:pt x="969" y="0"/>
                    </a:cubicBezTo>
                    <a:cubicBezTo>
                      <a:pt x="884" y="0"/>
                      <a:pt x="815" y="69"/>
                      <a:pt x="815" y="151"/>
                    </a:cubicBezTo>
                    <a:lnTo>
                      <a:pt x="815" y="486"/>
                    </a:lnTo>
                    <a:lnTo>
                      <a:pt x="525" y="319"/>
                    </a:lnTo>
                    <a:cubicBezTo>
                      <a:pt x="452" y="277"/>
                      <a:pt x="359" y="301"/>
                      <a:pt x="315" y="375"/>
                    </a:cubicBezTo>
                    <a:cubicBezTo>
                      <a:pt x="274" y="448"/>
                      <a:pt x="299" y="541"/>
                      <a:pt x="373" y="583"/>
                    </a:cubicBezTo>
                    <a:close/>
                    <a:moveTo>
                      <a:pt x="1512" y="902"/>
                    </a:moveTo>
                    <a:cubicBezTo>
                      <a:pt x="1542" y="904"/>
                      <a:pt x="1572" y="899"/>
                      <a:pt x="1600" y="883"/>
                    </a:cubicBezTo>
                    <a:lnTo>
                      <a:pt x="2120" y="585"/>
                    </a:lnTo>
                    <a:cubicBezTo>
                      <a:pt x="2194" y="543"/>
                      <a:pt x="2219" y="449"/>
                      <a:pt x="2177" y="377"/>
                    </a:cubicBezTo>
                    <a:cubicBezTo>
                      <a:pt x="2134" y="305"/>
                      <a:pt x="2041" y="280"/>
                      <a:pt x="1967" y="321"/>
                    </a:cubicBezTo>
                    <a:lnTo>
                      <a:pt x="1676" y="488"/>
                    </a:lnTo>
                    <a:lnTo>
                      <a:pt x="1676" y="153"/>
                    </a:lnTo>
                    <a:cubicBezTo>
                      <a:pt x="1676" y="69"/>
                      <a:pt x="1607" y="2"/>
                      <a:pt x="1523" y="2"/>
                    </a:cubicBezTo>
                    <a:cubicBezTo>
                      <a:pt x="1438" y="2"/>
                      <a:pt x="1370" y="70"/>
                      <a:pt x="1370" y="153"/>
                    </a:cubicBezTo>
                    <a:lnTo>
                      <a:pt x="1370" y="751"/>
                    </a:lnTo>
                    <a:cubicBezTo>
                      <a:pt x="1371" y="830"/>
                      <a:pt x="1433" y="895"/>
                      <a:pt x="1512" y="902"/>
                    </a:cubicBezTo>
                    <a:close/>
                    <a:moveTo>
                      <a:pt x="981" y="1551"/>
                    </a:moveTo>
                    <a:cubicBezTo>
                      <a:pt x="951" y="1549"/>
                      <a:pt x="919" y="1554"/>
                      <a:pt x="893" y="1570"/>
                    </a:cubicBezTo>
                    <a:lnTo>
                      <a:pt x="373" y="1868"/>
                    </a:lnTo>
                    <a:cubicBezTo>
                      <a:pt x="299" y="1910"/>
                      <a:pt x="274" y="2004"/>
                      <a:pt x="317" y="2076"/>
                    </a:cubicBezTo>
                    <a:cubicBezTo>
                      <a:pt x="359" y="2148"/>
                      <a:pt x="452" y="2173"/>
                      <a:pt x="526" y="2130"/>
                    </a:cubicBezTo>
                    <a:lnTo>
                      <a:pt x="817" y="1963"/>
                    </a:lnTo>
                    <a:lnTo>
                      <a:pt x="817" y="2298"/>
                    </a:lnTo>
                    <a:cubicBezTo>
                      <a:pt x="817" y="2382"/>
                      <a:pt x="886" y="2449"/>
                      <a:pt x="971" y="2449"/>
                    </a:cubicBezTo>
                    <a:cubicBezTo>
                      <a:pt x="1055" y="2449"/>
                      <a:pt x="1124" y="2381"/>
                      <a:pt x="1124" y="2298"/>
                    </a:cubicBezTo>
                    <a:lnTo>
                      <a:pt x="1124" y="1700"/>
                    </a:lnTo>
                    <a:cubicBezTo>
                      <a:pt x="1122" y="1623"/>
                      <a:pt x="1060" y="1556"/>
                      <a:pt x="981" y="1551"/>
                    </a:cubicBezTo>
                    <a:close/>
                    <a:moveTo>
                      <a:pt x="840" y="1270"/>
                    </a:moveTo>
                    <a:cubicBezTo>
                      <a:pt x="845" y="1255"/>
                      <a:pt x="847" y="1237"/>
                      <a:pt x="847" y="1221"/>
                    </a:cubicBezTo>
                    <a:cubicBezTo>
                      <a:pt x="847" y="1209"/>
                      <a:pt x="845" y="1196"/>
                      <a:pt x="842" y="1186"/>
                    </a:cubicBezTo>
                    <a:cubicBezTo>
                      <a:pt x="831" y="1149"/>
                      <a:pt x="807" y="1115"/>
                      <a:pt x="771" y="1094"/>
                    </a:cubicBezTo>
                    <a:lnTo>
                      <a:pt x="252" y="796"/>
                    </a:lnTo>
                    <a:cubicBezTo>
                      <a:pt x="178" y="754"/>
                      <a:pt x="84" y="779"/>
                      <a:pt x="42" y="853"/>
                    </a:cubicBezTo>
                    <a:cubicBezTo>
                      <a:pt x="0" y="925"/>
                      <a:pt x="24" y="1018"/>
                      <a:pt x="98" y="1061"/>
                    </a:cubicBezTo>
                    <a:lnTo>
                      <a:pt x="389" y="1228"/>
                    </a:lnTo>
                    <a:lnTo>
                      <a:pt x="98" y="1396"/>
                    </a:lnTo>
                    <a:cubicBezTo>
                      <a:pt x="24" y="1438"/>
                      <a:pt x="0" y="1531"/>
                      <a:pt x="42" y="1604"/>
                    </a:cubicBezTo>
                    <a:cubicBezTo>
                      <a:pt x="84" y="1676"/>
                      <a:pt x="178" y="1700"/>
                      <a:pt x="252" y="1660"/>
                    </a:cubicBezTo>
                    <a:lnTo>
                      <a:pt x="771" y="1360"/>
                    </a:lnTo>
                    <a:cubicBezTo>
                      <a:pt x="805" y="1337"/>
                      <a:pt x="830" y="1306"/>
                      <a:pt x="840" y="12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48" name="Google Shape;6248;p266"/>
            <p:cNvGrpSpPr/>
            <p:nvPr/>
          </p:nvGrpSpPr>
          <p:grpSpPr>
            <a:xfrm>
              <a:off x="3425947" y="5039423"/>
              <a:ext cx="606176" cy="672063"/>
              <a:chOff x="1723871" y="4984383"/>
              <a:chExt cx="519433" cy="575892"/>
            </a:xfrm>
          </p:grpSpPr>
          <p:sp>
            <p:nvSpPr>
              <p:cNvPr id="6249" name="Google Shape;6249;p266"/>
              <p:cNvSpPr/>
              <p:nvPr/>
            </p:nvSpPr>
            <p:spPr>
              <a:xfrm>
                <a:off x="1723871" y="5095420"/>
                <a:ext cx="519433" cy="464855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0" name="Google Shape;6250;p266"/>
              <p:cNvSpPr/>
              <p:nvPr/>
            </p:nvSpPr>
            <p:spPr>
              <a:xfrm>
                <a:off x="1723871" y="5326908"/>
                <a:ext cx="519433" cy="11103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1" name="Google Shape;6251;p266"/>
              <p:cNvSpPr/>
              <p:nvPr/>
            </p:nvSpPr>
            <p:spPr>
              <a:xfrm>
                <a:off x="1723871" y="5204577"/>
                <a:ext cx="519433" cy="109156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2" name="Google Shape;6252;p266"/>
              <p:cNvSpPr/>
              <p:nvPr/>
            </p:nvSpPr>
            <p:spPr>
              <a:xfrm>
                <a:off x="1723871" y="4984383"/>
                <a:ext cx="519433" cy="220194"/>
              </a:xfrm>
              <a:prstGeom prst="ellipse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3" name="Google Shape;6253;p266"/>
              <p:cNvSpPr/>
              <p:nvPr/>
            </p:nvSpPr>
            <p:spPr>
              <a:xfrm>
                <a:off x="1849007" y="5021328"/>
                <a:ext cx="292608" cy="146304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454" extrusionOk="0">
                    <a:moveTo>
                      <a:pt x="2661" y="409"/>
                    </a:moveTo>
                    <a:lnTo>
                      <a:pt x="2661" y="271"/>
                    </a:lnTo>
                    <a:lnTo>
                      <a:pt x="2605" y="345"/>
                    </a:lnTo>
                    <a:lnTo>
                      <a:pt x="2593" y="345"/>
                    </a:lnTo>
                    <a:lnTo>
                      <a:pt x="2536" y="273"/>
                    </a:lnTo>
                    <a:lnTo>
                      <a:pt x="2536" y="409"/>
                    </a:lnTo>
                    <a:lnTo>
                      <a:pt x="2504" y="409"/>
                    </a:lnTo>
                    <a:lnTo>
                      <a:pt x="2504" y="213"/>
                    </a:lnTo>
                    <a:lnTo>
                      <a:pt x="2529" y="213"/>
                    </a:lnTo>
                    <a:lnTo>
                      <a:pt x="2600" y="305"/>
                    </a:lnTo>
                    <a:lnTo>
                      <a:pt x="2670" y="213"/>
                    </a:lnTo>
                    <a:lnTo>
                      <a:pt x="2695" y="213"/>
                    </a:lnTo>
                    <a:lnTo>
                      <a:pt x="2695" y="409"/>
                    </a:lnTo>
                    <a:lnTo>
                      <a:pt x="2661" y="409"/>
                    </a:lnTo>
                    <a:close/>
                    <a:moveTo>
                      <a:pt x="2318" y="241"/>
                    </a:moveTo>
                    <a:lnTo>
                      <a:pt x="2318" y="213"/>
                    </a:lnTo>
                    <a:lnTo>
                      <a:pt x="2473" y="213"/>
                    </a:lnTo>
                    <a:lnTo>
                      <a:pt x="2473" y="241"/>
                    </a:lnTo>
                    <a:lnTo>
                      <a:pt x="2411" y="241"/>
                    </a:lnTo>
                    <a:lnTo>
                      <a:pt x="2411" y="409"/>
                    </a:lnTo>
                    <a:lnTo>
                      <a:pt x="2379" y="409"/>
                    </a:lnTo>
                    <a:lnTo>
                      <a:pt x="2379" y="241"/>
                    </a:lnTo>
                    <a:lnTo>
                      <a:pt x="2318" y="241"/>
                    </a:lnTo>
                    <a:close/>
                    <a:moveTo>
                      <a:pt x="2395" y="1059"/>
                    </a:moveTo>
                    <a:lnTo>
                      <a:pt x="2104" y="1226"/>
                    </a:lnTo>
                    <a:lnTo>
                      <a:pt x="2395" y="1394"/>
                    </a:lnTo>
                    <a:cubicBezTo>
                      <a:pt x="2469" y="1436"/>
                      <a:pt x="2494" y="1530"/>
                      <a:pt x="2452" y="1602"/>
                    </a:cubicBezTo>
                    <a:cubicBezTo>
                      <a:pt x="2409" y="1674"/>
                      <a:pt x="2316" y="1699"/>
                      <a:pt x="2242" y="1658"/>
                    </a:cubicBezTo>
                    <a:lnTo>
                      <a:pt x="1722" y="1359"/>
                    </a:lnTo>
                    <a:cubicBezTo>
                      <a:pt x="1687" y="1339"/>
                      <a:pt x="1664" y="1307"/>
                      <a:pt x="1653" y="1272"/>
                    </a:cubicBezTo>
                    <a:cubicBezTo>
                      <a:pt x="1648" y="1256"/>
                      <a:pt x="1646" y="1239"/>
                      <a:pt x="1646" y="1223"/>
                    </a:cubicBezTo>
                    <a:cubicBezTo>
                      <a:pt x="1646" y="1211"/>
                      <a:pt x="1648" y="1198"/>
                      <a:pt x="1651" y="1188"/>
                    </a:cubicBezTo>
                    <a:cubicBezTo>
                      <a:pt x="1662" y="1151"/>
                      <a:pt x="1687" y="1117"/>
                      <a:pt x="1722" y="1096"/>
                    </a:cubicBezTo>
                    <a:lnTo>
                      <a:pt x="2242" y="798"/>
                    </a:lnTo>
                    <a:cubicBezTo>
                      <a:pt x="2314" y="756"/>
                      <a:pt x="2409" y="781"/>
                      <a:pt x="2452" y="855"/>
                    </a:cubicBezTo>
                    <a:cubicBezTo>
                      <a:pt x="2494" y="923"/>
                      <a:pt x="2469" y="1017"/>
                      <a:pt x="2395" y="1059"/>
                    </a:cubicBezTo>
                    <a:close/>
                    <a:moveTo>
                      <a:pt x="2120" y="1870"/>
                    </a:moveTo>
                    <a:lnTo>
                      <a:pt x="1600" y="1572"/>
                    </a:lnTo>
                    <a:cubicBezTo>
                      <a:pt x="1572" y="1556"/>
                      <a:pt x="1542" y="1549"/>
                      <a:pt x="1512" y="1552"/>
                    </a:cubicBezTo>
                    <a:cubicBezTo>
                      <a:pt x="1433" y="1558"/>
                      <a:pt x="1371" y="1625"/>
                      <a:pt x="1371" y="1704"/>
                    </a:cubicBezTo>
                    <a:lnTo>
                      <a:pt x="1371" y="2301"/>
                    </a:lnTo>
                    <a:cubicBezTo>
                      <a:pt x="1371" y="2386"/>
                      <a:pt x="1440" y="2453"/>
                      <a:pt x="1525" y="2453"/>
                    </a:cubicBezTo>
                    <a:cubicBezTo>
                      <a:pt x="1609" y="2453"/>
                      <a:pt x="1678" y="2384"/>
                      <a:pt x="1678" y="2301"/>
                    </a:cubicBezTo>
                    <a:lnTo>
                      <a:pt x="1678" y="1967"/>
                    </a:lnTo>
                    <a:lnTo>
                      <a:pt x="1969" y="2134"/>
                    </a:lnTo>
                    <a:cubicBezTo>
                      <a:pt x="2041" y="2176"/>
                      <a:pt x="2136" y="2152"/>
                      <a:pt x="2178" y="2079"/>
                    </a:cubicBezTo>
                    <a:cubicBezTo>
                      <a:pt x="2219" y="2005"/>
                      <a:pt x="2194" y="1912"/>
                      <a:pt x="2120" y="1870"/>
                    </a:cubicBezTo>
                    <a:close/>
                    <a:moveTo>
                      <a:pt x="1521" y="1285"/>
                    </a:moveTo>
                    <a:lnTo>
                      <a:pt x="1305" y="1500"/>
                    </a:lnTo>
                    <a:cubicBezTo>
                      <a:pt x="1298" y="1507"/>
                      <a:pt x="1288" y="1512"/>
                      <a:pt x="1279" y="1512"/>
                    </a:cubicBezTo>
                    <a:lnTo>
                      <a:pt x="1263" y="1512"/>
                    </a:lnTo>
                    <a:lnTo>
                      <a:pt x="1231" y="1512"/>
                    </a:lnTo>
                    <a:lnTo>
                      <a:pt x="1215" y="1512"/>
                    </a:lnTo>
                    <a:cubicBezTo>
                      <a:pt x="1207" y="1512"/>
                      <a:pt x="1194" y="1507"/>
                      <a:pt x="1189" y="1500"/>
                    </a:cubicBezTo>
                    <a:lnTo>
                      <a:pt x="972" y="1285"/>
                    </a:lnTo>
                    <a:cubicBezTo>
                      <a:pt x="965" y="1279"/>
                      <a:pt x="962" y="1267"/>
                      <a:pt x="962" y="1258"/>
                    </a:cubicBezTo>
                    <a:lnTo>
                      <a:pt x="962" y="1242"/>
                    </a:lnTo>
                    <a:lnTo>
                      <a:pt x="962" y="1211"/>
                    </a:lnTo>
                    <a:lnTo>
                      <a:pt x="962" y="1195"/>
                    </a:lnTo>
                    <a:cubicBezTo>
                      <a:pt x="962" y="1186"/>
                      <a:pt x="967" y="1174"/>
                      <a:pt x="972" y="1168"/>
                    </a:cubicBezTo>
                    <a:lnTo>
                      <a:pt x="1189" y="953"/>
                    </a:lnTo>
                    <a:cubicBezTo>
                      <a:pt x="1196" y="946"/>
                      <a:pt x="1207" y="943"/>
                      <a:pt x="1215" y="943"/>
                    </a:cubicBezTo>
                    <a:lnTo>
                      <a:pt x="1231" y="943"/>
                    </a:lnTo>
                    <a:lnTo>
                      <a:pt x="1263" y="943"/>
                    </a:lnTo>
                    <a:lnTo>
                      <a:pt x="1279" y="943"/>
                    </a:lnTo>
                    <a:cubicBezTo>
                      <a:pt x="1288" y="943"/>
                      <a:pt x="1300" y="948"/>
                      <a:pt x="1305" y="953"/>
                    </a:cubicBezTo>
                    <a:lnTo>
                      <a:pt x="1521" y="1168"/>
                    </a:lnTo>
                    <a:cubicBezTo>
                      <a:pt x="1526" y="1174"/>
                      <a:pt x="1532" y="1186"/>
                      <a:pt x="1532" y="1195"/>
                    </a:cubicBezTo>
                    <a:lnTo>
                      <a:pt x="1532" y="1211"/>
                    </a:lnTo>
                    <a:lnTo>
                      <a:pt x="1532" y="1242"/>
                    </a:lnTo>
                    <a:lnTo>
                      <a:pt x="1532" y="1258"/>
                    </a:lnTo>
                    <a:cubicBezTo>
                      <a:pt x="1532" y="1267"/>
                      <a:pt x="1528" y="1279"/>
                      <a:pt x="1521" y="1285"/>
                    </a:cubicBezTo>
                    <a:close/>
                    <a:moveTo>
                      <a:pt x="1348" y="1225"/>
                    </a:moveTo>
                    <a:cubicBezTo>
                      <a:pt x="1348" y="1216"/>
                      <a:pt x="1343" y="1204"/>
                      <a:pt x="1336" y="1198"/>
                    </a:cubicBezTo>
                    <a:lnTo>
                      <a:pt x="1274" y="1137"/>
                    </a:lnTo>
                    <a:cubicBezTo>
                      <a:pt x="1268" y="1131"/>
                      <a:pt x="1256" y="1126"/>
                      <a:pt x="1247" y="1126"/>
                    </a:cubicBezTo>
                    <a:lnTo>
                      <a:pt x="1245" y="1126"/>
                    </a:lnTo>
                    <a:cubicBezTo>
                      <a:pt x="1237" y="1126"/>
                      <a:pt x="1224" y="1131"/>
                      <a:pt x="1219" y="1137"/>
                    </a:cubicBezTo>
                    <a:lnTo>
                      <a:pt x="1156" y="1198"/>
                    </a:lnTo>
                    <a:cubicBezTo>
                      <a:pt x="1148" y="1205"/>
                      <a:pt x="1145" y="1216"/>
                      <a:pt x="1145" y="1225"/>
                    </a:cubicBezTo>
                    <a:lnTo>
                      <a:pt x="1145" y="1226"/>
                    </a:lnTo>
                    <a:cubicBezTo>
                      <a:pt x="1145" y="1235"/>
                      <a:pt x="1150" y="1248"/>
                      <a:pt x="1156" y="1253"/>
                    </a:cubicBezTo>
                    <a:lnTo>
                      <a:pt x="1219" y="1315"/>
                    </a:lnTo>
                    <a:cubicBezTo>
                      <a:pt x="1224" y="1320"/>
                      <a:pt x="1237" y="1325"/>
                      <a:pt x="1245" y="1325"/>
                    </a:cubicBezTo>
                    <a:lnTo>
                      <a:pt x="1247" y="1325"/>
                    </a:lnTo>
                    <a:cubicBezTo>
                      <a:pt x="1256" y="1325"/>
                      <a:pt x="1268" y="1320"/>
                      <a:pt x="1274" y="1315"/>
                    </a:cubicBezTo>
                    <a:lnTo>
                      <a:pt x="1336" y="1253"/>
                    </a:lnTo>
                    <a:cubicBezTo>
                      <a:pt x="1341" y="1246"/>
                      <a:pt x="1348" y="1235"/>
                      <a:pt x="1348" y="1226"/>
                    </a:cubicBezTo>
                    <a:lnTo>
                      <a:pt x="1348" y="1225"/>
                    </a:lnTo>
                    <a:close/>
                    <a:moveTo>
                      <a:pt x="373" y="583"/>
                    </a:moveTo>
                    <a:lnTo>
                      <a:pt x="893" y="881"/>
                    </a:lnTo>
                    <a:cubicBezTo>
                      <a:pt x="921" y="897"/>
                      <a:pt x="951" y="904"/>
                      <a:pt x="981" y="900"/>
                    </a:cubicBezTo>
                    <a:cubicBezTo>
                      <a:pt x="1060" y="895"/>
                      <a:pt x="1122" y="828"/>
                      <a:pt x="1122" y="749"/>
                    </a:cubicBezTo>
                    <a:lnTo>
                      <a:pt x="1122" y="151"/>
                    </a:lnTo>
                    <a:cubicBezTo>
                      <a:pt x="1122" y="67"/>
                      <a:pt x="1053" y="0"/>
                      <a:pt x="969" y="0"/>
                    </a:cubicBezTo>
                    <a:cubicBezTo>
                      <a:pt x="884" y="0"/>
                      <a:pt x="815" y="69"/>
                      <a:pt x="815" y="151"/>
                    </a:cubicBezTo>
                    <a:lnTo>
                      <a:pt x="815" y="486"/>
                    </a:lnTo>
                    <a:lnTo>
                      <a:pt x="525" y="319"/>
                    </a:lnTo>
                    <a:cubicBezTo>
                      <a:pt x="452" y="277"/>
                      <a:pt x="359" y="301"/>
                      <a:pt x="315" y="375"/>
                    </a:cubicBezTo>
                    <a:cubicBezTo>
                      <a:pt x="274" y="448"/>
                      <a:pt x="299" y="541"/>
                      <a:pt x="373" y="583"/>
                    </a:cubicBezTo>
                    <a:close/>
                    <a:moveTo>
                      <a:pt x="1512" y="902"/>
                    </a:moveTo>
                    <a:cubicBezTo>
                      <a:pt x="1542" y="904"/>
                      <a:pt x="1572" y="899"/>
                      <a:pt x="1600" y="883"/>
                    </a:cubicBezTo>
                    <a:lnTo>
                      <a:pt x="2120" y="585"/>
                    </a:lnTo>
                    <a:cubicBezTo>
                      <a:pt x="2194" y="543"/>
                      <a:pt x="2219" y="449"/>
                      <a:pt x="2177" y="377"/>
                    </a:cubicBezTo>
                    <a:cubicBezTo>
                      <a:pt x="2134" y="305"/>
                      <a:pt x="2041" y="280"/>
                      <a:pt x="1967" y="321"/>
                    </a:cubicBezTo>
                    <a:lnTo>
                      <a:pt x="1676" y="488"/>
                    </a:lnTo>
                    <a:lnTo>
                      <a:pt x="1676" y="153"/>
                    </a:lnTo>
                    <a:cubicBezTo>
                      <a:pt x="1676" y="69"/>
                      <a:pt x="1607" y="2"/>
                      <a:pt x="1523" y="2"/>
                    </a:cubicBezTo>
                    <a:cubicBezTo>
                      <a:pt x="1438" y="2"/>
                      <a:pt x="1370" y="70"/>
                      <a:pt x="1370" y="153"/>
                    </a:cubicBezTo>
                    <a:lnTo>
                      <a:pt x="1370" y="751"/>
                    </a:lnTo>
                    <a:cubicBezTo>
                      <a:pt x="1371" y="830"/>
                      <a:pt x="1433" y="895"/>
                      <a:pt x="1512" y="902"/>
                    </a:cubicBezTo>
                    <a:close/>
                    <a:moveTo>
                      <a:pt x="981" y="1551"/>
                    </a:moveTo>
                    <a:cubicBezTo>
                      <a:pt x="951" y="1549"/>
                      <a:pt x="919" y="1554"/>
                      <a:pt x="893" y="1570"/>
                    </a:cubicBezTo>
                    <a:lnTo>
                      <a:pt x="373" y="1868"/>
                    </a:lnTo>
                    <a:cubicBezTo>
                      <a:pt x="299" y="1910"/>
                      <a:pt x="274" y="2004"/>
                      <a:pt x="317" y="2076"/>
                    </a:cubicBezTo>
                    <a:cubicBezTo>
                      <a:pt x="359" y="2148"/>
                      <a:pt x="452" y="2173"/>
                      <a:pt x="526" y="2130"/>
                    </a:cubicBezTo>
                    <a:lnTo>
                      <a:pt x="817" y="1963"/>
                    </a:lnTo>
                    <a:lnTo>
                      <a:pt x="817" y="2298"/>
                    </a:lnTo>
                    <a:cubicBezTo>
                      <a:pt x="817" y="2382"/>
                      <a:pt x="886" y="2449"/>
                      <a:pt x="971" y="2449"/>
                    </a:cubicBezTo>
                    <a:cubicBezTo>
                      <a:pt x="1055" y="2449"/>
                      <a:pt x="1124" y="2381"/>
                      <a:pt x="1124" y="2298"/>
                    </a:cubicBezTo>
                    <a:lnTo>
                      <a:pt x="1124" y="1700"/>
                    </a:lnTo>
                    <a:cubicBezTo>
                      <a:pt x="1122" y="1623"/>
                      <a:pt x="1060" y="1556"/>
                      <a:pt x="981" y="1551"/>
                    </a:cubicBezTo>
                    <a:close/>
                    <a:moveTo>
                      <a:pt x="840" y="1270"/>
                    </a:moveTo>
                    <a:cubicBezTo>
                      <a:pt x="845" y="1255"/>
                      <a:pt x="847" y="1237"/>
                      <a:pt x="847" y="1221"/>
                    </a:cubicBezTo>
                    <a:cubicBezTo>
                      <a:pt x="847" y="1209"/>
                      <a:pt x="845" y="1196"/>
                      <a:pt x="842" y="1186"/>
                    </a:cubicBezTo>
                    <a:cubicBezTo>
                      <a:pt x="831" y="1149"/>
                      <a:pt x="807" y="1115"/>
                      <a:pt x="771" y="1094"/>
                    </a:cubicBezTo>
                    <a:lnTo>
                      <a:pt x="252" y="796"/>
                    </a:lnTo>
                    <a:cubicBezTo>
                      <a:pt x="178" y="754"/>
                      <a:pt x="84" y="779"/>
                      <a:pt x="42" y="853"/>
                    </a:cubicBezTo>
                    <a:cubicBezTo>
                      <a:pt x="0" y="925"/>
                      <a:pt x="24" y="1018"/>
                      <a:pt x="98" y="1061"/>
                    </a:cubicBezTo>
                    <a:lnTo>
                      <a:pt x="389" y="1228"/>
                    </a:lnTo>
                    <a:lnTo>
                      <a:pt x="98" y="1396"/>
                    </a:lnTo>
                    <a:cubicBezTo>
                      <a:pt x="24" y="1438"/>
                      <a:pt x="0" y="1531"/>
                      <a:pt x="42" y="1604"/>
                    </a:cubicBezTo>
                    <a:cubicBezTo>
                      <a:pt x="84" y="1676"/>
                      <a:pt x="178" y="1700"/>
                      <a:pt x="252" y="1660"/>
                    </a:cubicBezTo>
                    <a:lnTo>
                      <a:pt x="771" y="1360"/>
                    </a:lnTo>
                    <a:cubicBezTo>
                      <a:pt x="805" y="1337"/>
                      <a:pt x="830" y="1306"/>
                      <a:pt x="840" y="12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54" name="Google Shape;6254;p266"/>
            <p:cNvGrpSpPr/>
            <p:nvPr/>
          </p:nvGrpSpPr>
          <p:grpSpPr>
            <a:xfrm>
              <a:off x="2856990" y="5389943"/>
              <a:ext cx="769728" cy="853390"/>
              <a:chOff x="1723871" y="4984383"/>
              <a:chExt cx="519433" cy="575892"/>
            </a:xfrm>
          </p:grpSpPr>
          <p:sp>
            <p:nvSpPr>
              <p:cNvPr id="6255" name="Google Shape;6255;p266"/>
              <p:cNvSpPr/>
              <p:nvPr/>
            </p:nvSpPr>
            <p:spPr>
              <a:xfrm>
                <a:off x="1723871" y="5095420"/>
                <a:ext cx="519433" cy="464855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6" name="Google Shape;6256;p266"/>
              <p:cNvSpPr/>
              <p:nvPr/>
            </p:nvSpPr>
            <p:spPr>
              <a:xfrm>
                <a:off x="1723871" y="5326908"/>
                <a:ext cx="519433" cy="11103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7" name="Google Shape;6257;p266"/>
              <p:cNvSpPr/>
              <p:nvPr/>
            </p:nvSpPr>
            <p:spPr>
              <a:xfrm>
                <a:off x="1723871" y="5204577"/>
                <a:ext cx="519433" cy="109156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8" name="Google Shape;6258;p266"/>
              <p:cNvSpPr/>
              <p:nvPr/>
            </p:nvSpPr>
            <p:spPr>
              <a:xfrm>
                <a:off x="1723871" y="4984383"/>
                <a:ext cx="519433" cy="220194"/>
              </a:xfrm>
              <a:prstGeom prst="ellipse">
                <a:avLst/>
              </a:prstGeom>
              <a:solidFill>
                <a:schemeClr val="lt1"/>
              </a:solidFill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9" name="Google Shape;6259;p266"/>
              <p:cNvSpPr/>
              <p:nvPr/>
            </p:nvSpPr>
            <p:spPr>
              <a:xfrm>
                <a:off x="1849007" y="5021328"/>
                <a:ext cx="292608" cy="146304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2454" extrusionOk="0">
                    <a:moveTo>
                      <a:pt x="2661" y="409"/>
                    </a:moveTo>
                    <a:lnTo>
                      <a:pt x="2661" y="271"/>
                    </a:lnTo>
                    <a:lnTo>
                      <a:pt x="2605" y="345"/>
                    </a:lnTo>
                    <a:lnTo>
                      <a:pt x="2593" y="345"/>
                    </a:lnTo>
                    <a:lnTo>
                      <a:pt x="2536" y="273"/>
                    </a:lnTo>
                    <a:lnTo>
                      <a:pt x="2536" y="409"/>
                    </a:lnTo>
                    <a:lnTo>
                      <a:pt x="2504" y="409"/>
                    </a:lnTo>
                    <a:lnTo>
                      <a:pt x="2504" y="213"/>
                    </a:lnTo>
                    <a:lnTo>
                      <a:pt x="2529" y="213"/>
                    </a:lnTo>
                    <a:lnTo>
                      <a:pt x="2600" y="305"/>
                    </a:lnTo>
                    <a:lnTo>
                      <a:pt x="2670" y="213"/>
                    </a:lnTo>
                    <a:lnTo>
                      <a:pt x="2695" y="213"/>
                    </a:lnTo>
                    <a:lnTo>
                      <a:pt x="2695" y="409"/>
                    </a:lnTo>
                    <a:lnTo>
                      <a:pt x="2661" y="409"/>
                    </a:lnTo>
                    <a:close/>
                    <a:moveTo>
                      <a:pt x="2318" y="241"/>
                    </a:moveTo>
                    <a:lnTo>
                      <a:pt x="2318" y="213"/>
                    </a:lnTo>
                    <a:lnTo>
                      <a:pt x="2473" y="213"/>
                    </a:lnTo>
                    <a:lnTo>
                      <a:pt x="2473" y="241"/>
                    </a:lnTo>
                    <a:lnTo>
                      <a:pt x="2411" y="241"/>
                    </a:lnTo>
                    <a:lnTo>
                      <a:pt x="2411" y="409"/>
                    </a:lnTo>
                    <a:lnTo>
                      <a:pt x="2379" y="409"/>
                    </a:lnTo>
                    <a:lnTo>
                      <a:pt x="2379" y="241"/>
                    </a:lnTo>
                    <a:lnTo>
                      <a:pt x="2318" y="241"/>
                    </a:lnTo>
                    <a:close/>
                    <a:moveTo>
                      <a:pt x="2395" y="1059"/>
                    </a:moveTo>
                    <a:lnTo>
                      <a:pt x="2104" y="1226"/>
                    </a:lnTo>
                    <a:lnTo>
                      <a:pt x="2395" y="1394"/>
                    </a:lnTo>
                    <a:cubicBezTo>
                      <a:pt x="2469" y="1436"/>
                      <a:pt x="2494" y="1530"/>
                      <a:pt x="2452" y="1602"/>
                    </a:cubicBezTo>
                    <a:cubicBezTo>
                      <a:pt x="2409" y="1674"/>
                      <a:pt x="2316" y="1699"/>
                      <a:pt x="2242" y="1658"/>
                    </a:cubicBezTo>
                    <a:lnTo>
                      <a:pt x="1722" y="1359"/>
                    </a:lnTo>
                    <a:cubicBezTo>
                      <a:pt x="1687" y="1339"/>
                      <a:pt x="1664" y="1307"/>
                      <a:pt x="1653" y="1272"/>
                    </a:cubicBezTo>
                    <a:cubicBezTo>
                      <a:pt x="1648" y="1256"/>
                      <a:pt x="1646" y="1239"/>
                      <a:pt x="1646" y="1223"/>
                    </a:cubicBezTo>
                    <a:cubicBezTo>
                      <a:pt x="1646" y="1211"/>
                      <a:pt x="1648" y="1198"/>
                      <a:pt x="1651" y="1188"/>
                    </a:cubicBezTo>
                    <a:cubicBezTo>
                      <a:pt x="1662" y="1151"/>
                      <a:pt x="1687" y="1117"/>
                      <a:pt x="1722" y="1096"/>
                    </a:cubicBezTo>
                    <a:lnTo>
                      <a:pt x="2242" y="798"/>
                    </a:lnTo>
                    <a:cubicBezTo>
                      <a:pt x="2314" y="756"/>
                      <a:pt x="2409" y="781"/>
                      <a:pt x="2452" y="855"/>
                    </a:cubicBezTo>
                    <a:cubicBezTo>
                      <a:pt x="2494" y="923"/>
                      <a:pt x="2469" y="1017"/>
                      <a:pt x="2395" y="1059"/>
                    </a:cubicBezTo>
                    <a:close/>
                    <a:moveTo>
                      <a:pt x="2120" y="1870"/>
                    </a:moveTo>
                    <a:lnTo>
                      <a:pt x="1600" y="1572"/>
                    </a:lnTo>
                    <a:cubicBezTo>
                      <a:pt x="1572" y="1556"/>
                      <a:pt x="1542" y="1549"/>
                      <a:pt x="1512" y="1552"/>
                    </a:cubicBezTo>
                    <a:cubicBezTo>
                      <a:pt x="1433" y="1558"/>
                      <a:pt x="1371" y="1625"/>
                      <a:pt x="1371" y="1704"/>
                    </a:cubicBezTo>
                    <a:lnTo>
                      <a:pt x="1371" y="2301"/>
                    </a:lnTo>
                    <a:cubicBezTo>
                      <a:pt x="1371" y="2386"/>
                      <a:pt x="1440" y="2453"/>
                      <a:pt x="1525" y="2453"/>
                    </a:cubicBezTo>
                    <a:cubicBezTo>
                      <a:pt x="1609" y="2453"/>
                      <a:pt x="1678" y="2384"/>
                      <a:pt x="1678" y="2301"/>
                    </a:cubicBezTo>
                    <a:lnTo>
                      <a:pt x="1678" y="1967"/>
                    </a:lnTo>
                    <a:lnTo>
                      <a:pt x="1969" y="2134"/>
                    </a:lnTo>
                    <a:cubicBezTo>
                      <a:pt x="2041" y="2176"/>
                      <a:pt x="2136" y="2152"/>
                      <a:pt x="2178" y="2079"/>
                    </a:cubicBezTo>
                    <a:cubicBezTo>
                      <a:pt x="2219" y="2005"/>
                      <a:pt x="2194" y="1912"/>
                      <a:pt x="2120" y="1870"/>
                    </a:cubicBezTo>
                    <a:close/>
                    <a:moveTo>
                      <a:pt x="1521" y="1285"/>
                    </a:moveTo>
                    <a:lnTo>
                      <a:pt x="1305" y="1500"/>
                    </a:lnTo>
                    <a:cubicBezTo>
                      <a:pt x="1298" y="1507"/>
                      <a:pt x="1288" y="1512"/>
                      <a:pt x="1279" y="1512"/>
                    </a:cubicBezTo>
                    <a:lnTo>
                      <a:pt x="1263" y="1512"/>
                    </a:lnTo>
                    <a:lnTo>
                      <a:pt x="1231" y="1512"/>
                    </a:lnTo>
                    <a:lnTo>
                      <a:pt x="1215" y="1512"/>
                    </a:lnTo>
                    <a:cubicBezTo>
                      <a:pt x="1207" y="1512"/>
                      <a:pt x="1194" y="1507"/>
                      <a:pt x="1189" y="1500"/>
                    </a:cubicBezTo>
                    <a:lnTo>
                      <a:pt x="972" y="1285"/>
                    </a:lnTo>
                    <a:cubicBezTo>
                      <a:pt x="965" y="1279"/>
                      <a:pt x="962" y="1267"/>
                      <a:pt x="962" y="1258"/>
                    </a:cubicBezTo>
                    <a:lnTo>
                      <a:pt x="962" y="1242"/>
                    </a:lnTo>
                    <a:lnTo>
                      <a:pt x="962" y="1211"/>
                    </a:lnTo>
                    <a:lnTo>
                      <a:pt x="962" y="1195"/>
                    </a:lnTo>
                    <a:cubicBezTo>
                      <a:pt x="962" y="1186"/>
                      <a:pt x="967" y="1174"/>
                      <a:pt x="972" y="1168"/>
                    </a:cubicBezTo>
                    <a:lnTo>
                      <a:pt x="1189" y="953"/>
                    </a:lnTo>
                    <a:cubicBezTo>
                      <a:pt x="1196" y="946"/>
                      <a:pt x="1207" y="943"/>
                      <a:pt x="1215" y="943"/>
                    </a:cubicBezTo>
                    <a:lnTo>
                      <a:pt x="1231" y="943"/>
                    </a:lnTo>
                    <a:lnTo>
                      <a:pt x="1263" y="943"/>
                    </a:lnTo>
                    <a:lnTo>
                      <a:pt x="1279" y="943"/>
                    </a:lnTo>
                    <a:cubicBezTo>
                      <a:pt x="1288" y="943"/>
                      <a:pt x="1300" y="948"/>
                      <a:pt x="1305" y="953"/>
                    </a:cubicBezTo>
                    <a:lnTo>
                      <a:pt x="1521" y="1168"/>
                    </a:lnTo>
                    <a:cubicBezTo>
                      <a:pt x="1526" y="1174"/>
                      <a:pt x="1532" y="1186"/>
                      <a:pt x="1532" y="1195"/>
                    </a:cubicBezTo>
                    <a:lnTo>
                      <a:pt x="1532" y="1211"/>
                    </a:lnTo>
                    <a:lnTo>
                      <a:pt x="1532" y="1242"/>
                    </a:lnTo>
                    <a:lnTo>
                      <a:pt x="1532" y="1258"/>
                    </a:lnTo>
                    <a:cubicBezTo>
                      <a:pt x="1532" y="1267"/>
                      <a:pt x="1528" y="1279"/>
                      <a:pt x="1521" y="1285"/>
                    </a:cubicBezTo>
                    <a:close/>
                    <a:moveTo>
                      <a:pt x="1348" y="1225"/>
                    </a:moveTo>
                    <a:cubicBezTo>
                      <a:pt x="1348" y="1216"/>
                      <a:pt x="1343" y="1204"/>
                      <a:pt x="1336" y="1198"/>
                    </a:cubicBezTo>
                    <a:lnTo>
                      <a:pt x="1274" y="1137"/>
                    </a:lnTo>
                    <a:cubicBezTo>
                      <a:pt x="1268" y="1131"/>
                      <a:pt x="1256" y="1126"/>
                      <a:pt x="1247" y="1126"/>
                    </a:cubicBezTo>
                    <a:lnTo>
                      <a:pt x="1245" y="1126"/>
                    </a:lnTo>
                    <a:cubicBezTo>
                      <a:pt x="1237" y="1126"/>
                      <a:pt x="1224" y="1131"/>
                      <a:pt x="1219" y="1137"/>
                    </a:cubicBezTo>
                    <a:lnTo>
                      <a:pt x="1156" y="1198"/>
                    </a:lnTo>
                    <a:cubicBezTo>
                      <a:pt x="1148" y="1205"/>
                      <a:pt x="1145" y="1216"/>
                      <a:pt x="1145" y="1225"/>
                    </a:cubicBezTo>
                    <a:lnTo>
                      <a:pt x="1145" y="1226"/>
                    </a:lnTo>
                    <a:cubicBezTo>
                      <a:pt x="1145" y="1235"/>
                      <a:pt x="1150" y="1248"/>
                      <a:pt x="1156" y="1253"/>
                    </a:cubicBezTo>
                    <a:lnTo>
                      <a:pt x="1219" y="1315"/>
                    </a:lnTo>
                    <a:cubicBezTo>
                      <a:pt x="1224" y="1320"/>
                      <a:pt x="1237" y="1325"/>
                      <a:pt x="1245" y="1325"/>
                    </a:cubicBezTo>
                    <a:lnTo>
                      <a:pt x="1247" y="1325"/>
                    </a:lnTo>
                    <a:cubicBezTo>
                      <a:pt x="1256" y="1325"/>
                      <a:pt x="1268" y="1320"/>
                      <a:pt x="1274" y="1315"/>
                    </a:cubicBezTo>
                    <a:lnTo>
                      <a:pt x="1336" y="1253"/>
                    </a:lnTo>
                    <a:cubicBezTo>
                      <a:pt x="1341" y="1246"/>
                      <a:pt x="1348" y="1235"/>
                      <a:pt x="1348" y="1226"/>
                    </a:cubicBezTo>
                    <a:lnTo>
                      <a:pt x="1348" y="1225"/>
                    </a:lnTo>
                    <a:close/>
                    <a:moveTo>
                      <a:pt x="373" y="583"/>
                    </a:moveTo>
                    <a:lnTo>
                      <a:pt x="893" y="881"/>
                    </a:lnTo>
                    <a:cubicBezTo>
                      <a:pt x="921" y="897"/>
                      <a:pt x="951" y="904"/>
                      <a:pt x="981" y="900"/>
                    </a:cubicBezTo>
                    <a:cubicBezTo>
                      <a:pt x="1060" y="895"/>
                      <a:pt x="1122" y="828"/>
                      <a:pt x="1122" y="749"/>
                    </a:cubicBezTo>
                    <a:lnTo>
                      <a:pt x="1122" y="151"/>
                    </a:lnTo>
                    <a:cubicBezTo>
                      <a:pt x="1122" y="67"/>
                      <a:pt x="1053" y="0"/>
                      <a:pt x="969" y="0"/>
                    </a:cubicBezTo>
                    <a:cubicBezTo>
                      <a:pt x="884" y="0"/>
                      <a:pt x="815" y="69"/>
                      <a:pt x="815" y="151"/>
                    </a:cubicBezTo>
                    <a:lnTo>
                      <a:pt x="815" y="486"/>
                    </a:lnTo>
                    <a:lnTo>
                      <a:pt x="525" y="319"/>
                    </a:lnTo>
                    <a:cubicBezTo>
                      <a:pt x="452" y="277"/>
                      <a:pt x="359" y="301"/>
                      <a:pt x="315" y="375"/>
                    </a:cubicBezTo>
                    <a:cubicBezTo>
                      <a:pt x="274" y="448"/>
                      <a:pt x="299" y="541"/>
                      <a:pt x="373" y="583"/>
                    </a:cubicBezTo>
                    <a:close/>
                    <a:moveTo>
                      <a:pt x="1512" y="902"/>
                    </a:moveTo>
                    <a:cubicBezTo>
                      <a:pt x="1542" y="904"/>
                      <a:pt x="1572" y="899"/>
                      <a:pt x="1600" y="883"/>
                    </a:cubicBezTo>
                    <a:lnTo>
                      <a:pt x="2120" y="585"/>
                    </a:lnTo>
                    <a:cubicBezTo>
                      <a:pt x="2194" y="543"/>
                      <a:pt x="2219" y="449"/>
                      <a:pt x="2177" y="377"/>
                    </a:cubicBezTo>
                    <a:cubicBezTo>
                      <a:pt x="2134" y="305"/>
                      <a:pt x="2041" y="280"/>
                      <a:pt x="1967" y="321"/>
                    </a:cubicBezTo>
                    <a:lnTo>
                      <a:pt x="1676" y="488"/>
                    </a:lnTo>
                    <a:lnTo>
                      <a:pt x="1676" y="153"/>
                    </a:lnTo>
                    <a:cubicBezTo>
                      <a:pt x="1676" y="69"/>
                      <a:pt x="1607" y="2"/>
                      <a:pt x="1523" y="2"/>
                    </a:cubicBezTo>
                    <a:cubicBezTo>
                      <a:pt x="1438" y="2"/>
                      <a:pt x="1370" y="70"/>
                      <a:pt x="1370" y="153"/>
                    </a:cubicBezTo>
                    <a:lnTo>
                      <a:pt x="1370" y="751"/>
                    </a:lnTo>
                    <a:cubicBezTo>
                      <a:pt x="1371" y="830"/>
                      <a:pt x="1433" y="895"/>
                      <a:pt x="1512" y="902"/>
                    </a:cubicBezTo>
                    <a:close/>
                    <a:moveTo>
                      <a:pt x="981" y="1551"/>
                    </a:moveTo>
                    <a:cubicBezTo>
                      <a:pt x="951" y="1549"/>
                      <a:pt x="919" y="1554"/>
                      <a:pt x="893" y="1570"/>
                    </a:cubicBezTo>
                    <a:lnTo>
                      <a:pt x="373" y="1868"/>
                    </a:lnTo>
                    <a:cubicBezTo>
                      <a:pt x="299" y="1910"/>
                      <a:pt x="274" y="2004"/>
                      <a:pt x="317" y="2076"/>
                    </a:cubicBezTo>
                    <a:cubicBezTo>
                      <a:pt x="359" y="2148"/>
                      <a:pt x="452" y="2173"/>
                      <a:pt x="526" y="2130"/>
                    </a:cubicBezTo>
                    <a:lnTo>
                      <a:pt x="817" y="1963"/>
                    </a:lnTo>
                    <a:lnTo>
                      <a:pt x="817" y="2298"/>
                    </a:lnTo>
                    <a:cubicBezTo>
                      <a:pt x="817" y="2382"/>
                      <a:pt x="886" y="2449"/>
                      <a:pt x="971" y="2449"/>
                    </a:cubicBezTo>
                    <a:cubicBezTo>
                      <a:pt x="1055" y="2449"/>
                      <a:pt x="1124" y="2381"/>
                      <a:pt x="1124" y="2298"/>
                    </a:cubicBezTo>
                    <a:lnTo>
                      <a:pt x="1124" y="1700"/>
                    </a:lnTo>
                    <a:cubicBezTo>
                      <a:pt x="1122" y="1623"/>
                      <a:pt x="1060" y="1556"/>
                      <a:pt x="981" y="1551"/>
                    </a:cubicBezTo>
                    <a:close/>
                    <a:moveTo>
                      <a:pt x="840" y="1270"/>
                    </a:moveTo>
                    <a:cubicBezTo>
                      <a:pt x="845" y="1255"/>
                      <a:pt x="847" y="1237"/>
                      <a:pt x="847" y="1221"/>
                    </a:cubicBezTo>
                    <a:cubicBezTo>
                      <a:pt x="847" y="1209"/>
                      <a:pt x="845" y="1196"/>
                      <a:pt x="842" y="1186"/>
                    </a:cubicBezTo>
                    <a:cubicBezTo>
                      <a:pt x="831" y="1149"/>
                      <a:pt x="807" y="1115"/>
                      <a:pt x="771" y="1094"/>
                    </a:cubicBezTo>
                    <a:lnTo>
                      <a:pt x="252" y="796"/>
                    </a:lnTo>
                    <a:cubicBezTo>
                      <a:pt x="178" y="754"/>
                      <a:pt x="84" y="779"/>
                      <a:pt x="42" y="853"/>
                    </a:cubicBezTo>
                    <a:cubicBezTo>
                      <a:pt x="0" y="925"/>
                      <a:pt x="24" y="1018"/>
                      <a:pt x="98" y="1061"/>
                    </a:cubicBezTo>
                    <a:lnTo>
                      <a:pt x="389" y="1228"/>
                    </a:lnTo>
                    <a:lnTo>
                      <a:pt x="98" y="1396"/>
                    </a:lnTo>
                    <a:cubicBezTo>
                      <a:pt x="24" y="1438"/>
                      <a:pt x="0" y="1531"/>
                      <a:pt x="42" y="1604"/>
                    </a:cubicBezTo>
                    <a:cubicBezTo>
                      <a:pt x="84" y="1676"/>
                      <a:pt x="178" y="1700"/>
                      <a:pt x="252" y="1660"/>
                    </a:cubicBezTo>
                    <a:lnTo>
                      <a:pt x="771" y="1360"/>
                    </a:lnTo>
                    <a:cubicBezTo>
                      <a:pt x="805" y="1337"/>
                      <a:pt x="830" y="1306"/>
                      <a:pt x="840" y="12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85408EB-B3B0-44AF-AEA9-43C4EB88F4E9}"/>
              </a:ext>
            </a:extLst>
          </p:cNvPr>
          <p:cNvGrpSpPr/>
          <p:nvPr/>
        </p:nvGrpSpPr>
        <p:grpSpPr>
          <a:xfrm>
            <a:off x="0" y="-6578"/>
            <a:ext cx="12192000" cy="6858000"/>
            <a:chOff x="0" y="1"/>
            <a:chExt cx="9144001" cy="5143500"/>
          </a:xfrm>
        </p:grpSpPr>
        <p:sp>
          <p:nvSpPr>
            <p:cNvPr id="7" name="Google Shape;1625;p118">
              <a:extLst>
                <a:ext uri="{FF2B5EF4-FFF2-40B4-BE49-F238E27FC236}">
                  <a16:creationId xmlns:a16="http://schemas.microsoft.com/office/drawing/2014/main" id="{4BDA1109-1EE5-40CC-9903-AC14D0F894C4}"/>
                </a:ext>
              </a:extLst>
            </p:cNvPr>
            <p:cNvSpPr/>
            <p:nvPr/>
          </p:nvSpPr>
          <p:spPr>
            <a:xfrm>
              <a:off x="5636772" y="1691681"/>
              <a:ext cx="3507229" cy="3451820"/>
            </a:xfrm>
            <a:custGeom>
              <a:avLst/>
              <a:gdLst/>
              <a:ahLst/>
              <a:cxnLst/>
              <a:rect l="l" t="t" r="r" b="b"/>
              <a:pathLst>
                <a:path w="4676305" h="4602426" extrusionOk="0">
                  <a:moveTo>
                    <a:pt x="4676305" y="0"/>
                  </a:moveTo>
                  <a:lnTo>
                    <a:pt x="4676305" y="2656059"/>
                  </a:lnTo>
                  <a:lnTo>
                    <a:pt x="4491197" y="2763226"/>
                  </a:lnTo>
                  <a:cubicBezTo>
                    <a:pt x="4219399" y="2920582"/>
                    <a:pt x="3884879" y="3114251"/>
                    <a:pt x="3473161" y="3352612"/>
                  </a:cubicBezTo>
                  <a:cubicBezTo>
                    <a:pt x="3473161" y="3352612"/>
                    <a:pt x="3473161" y="3352612"/>
                    <a:pt x="4650953" y="4032052"/>
                  </a:cubicBezTo>
                  <a:lnTo>
                    <a:pt x="4676305" y="4046677"/>
                  </a:lnTo>
                  <a:lnTo>
                    <a:pt x="4676305" y="4602426"/>
                  </a:lnTo>
                  <a:lnTo>
                    <a:pt x="1010917" y="4602426"/>
                  </a:lnTo>
                  <a:lnTo>
                    <a:pt x="937870" y="4560178"/>
                  </a:lnTo>
                  <a:cubicBezTo>
                    <a:pt x="822646" y="4493535"/>
                    <a:pt x="703705" y="4424742"/>
                    <a:pt x="580927" y="4353730"/>
                  </a:cubicBezTo>
                  <a:cubicBezTo>
                    <a:pt x="317790" y="4201633"/>
                    <a:pt x="136317" y="3961001"/>
                    <a:pt x="54654" y="3693129"/>
                  </a:cubicBezTo>
                  <a:cubicBezTo>
                    <a:pt x="13822" y="3568273"/>
                    <a:pt x="-2057" y="3441146"/>
                    <a:pt x="212" y="3316290"/>
                  </a:cubicBezTo>
                  <a:cubicBezTo>
                    <a:pt x="4749" y="3225486"/>
                    <a:pt x="18359" y="3132412"/>
                    <a:pt x="43312" y="3041607"/>
                  </a:cubicBezTo>
                  <a:cubicBezTo>
                    <a:pt x="120438" y="2760114"/>
                    <a:pt x="306448" y="2505861"/>
                    <a:pt x="580927" y="2346954"/>
                  </a:cubicBezTo>
                  <a:cubicBezTo>
                    <a:pt x="580927" y="2346954"/>
                    <a:pt x="580927" y="2346954"/>
                    <a:pt x="4509827" y="76845"/>
                  </a:cubicBezTo>
                  <a:cubicBezTo>
                    <a:pt x="4555762" y="50739"/>
                    <a:pt x="4602690" y="28037"/>
                    <a:pt x="4650292" y="8671"/>
                  </a:cubicBezTo>
                  <a:close/>
                </a:path>
              </a:pathLst>
            </a:custGeom>
            <a:solidFill>
              <a:srgbClr val="F2F5F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626;p118">
              <a:extLst>
                <a:ext uri="{FF2B5EF4-FFF2-40B4-BE49-F238E27FC236}">
                  <a16:creationId xmlns:a16="http://schemas.microsoft.com/office/drawing/2014/main" id="{A27114EA-1291-4457-88CA-1BDD9F9B505F}"/>
                </a:ext>
              </a:extLst>
            </p:cNvPr>
            <p:cNvSpPr/>
            <p:nvPr/>
          </p:nvSpPr>
          <p:spPr>
            <a:xfrm flipH="1">
              <a:off x="0" y="68579"/>
              <a:ext cx="3148378" cy="4651534"/>
            </a:xfrm>
            <a:custGeom>
              <a:avLst/>
              <a:gdLst/>
              <a:ahLst/>
              <a:cxnLst/>
              <a:rect l="l" t="t" r="r" b="b"/>
              <a:pathLst>
                <a:path w="1373" h="2026" extrusionOk="0">
                  <a:moveTo>
                    <a:pt x="15" y="911"/>
                  </a:moveTo>
                  <a:cubicBezTo>
                    <a:pt x="6" y="941"/>
                    <a:pt x="2" y="971"/>
                    <a:pt x="1" y="1001"/>
                  </a:cubicBezTo>
                  <a:cubicBezTo>
                    <a:pt x="0" y="1043"/>
                    <a:pt x="5" y="1085"/>
                    <a:pt x="18" y="1125"/>
                  </a:cubicBezTo>
                  <a:cubicBezTo>
                    <a:pt x="33" y="1175"/>
                    <a:pt x="58" y="1221"/>
                    <a:pt x="92" y="1260"/>
                  </a:cubicBezTo>
                  <a:cubicBezTo>
                    <a:pt x="120" y="1293"/>
                    <a:pt x="153" y="1321"/>
                    <a:pt x="193" y="1344"/>
                  </a:cubicBezTo>
                  <a:cubicBezTo>
                    <a:pt x="1090" y="1862"/>
                    <a:pt x="1090" y="1862"/>
                    <a:pt x="1090" y="1862"/>
                  </a:cubicBezTo>
                  <a:cubicBezTo>
                    <a:pt x="1373" y="2026"/>
                    <a:pt x="1373" y="2026"/>
                    <a:pt x="1373" y="2026"/>
                  </a:cubicBezTo>
                  <a:cubicBezTo>
                    <a:pt x="1373" y="1143"/>
                    <a:pt x="1373" y="1143"/>
                    <a:pt x="1373" y="1143"/>
                  </a:cubicBezTo>
                  <a:cubicBezTo>
                    <a:pt x="1148" y="1013"/>
                    <a:pt x="1148" y="1013"/>
                    <a:pt x="1148" y="1013"/>
                  </a:cubicBezTo>
                  <a:cubicBezTo>
                    <a:pt x="1373" y="883"/>
                    <a:pt x="1373" y="883"/>
                    <a:pt x="1373" y="883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93" y="681"/>
                    <a:pt x="193" y="681"/>
                    <a:pt x="193" y="681"/>
                  </a:cubicBezTo>
                  <a:cubicBezTo>
                    <a:pt x="101" y="734"/>
                    <a:pt x="40" y="817"/>
                    <a:pt x="15" y="911"/>
                  </a:cubicBezTo>
                  <a:close/>
                </a:path>
              </a:pathLst>
            </a:custGeom>
            <a:solidFill>
              <a:srgbClr val="2BB5E8">
                <a:alpha val="47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627;p118">
              <a:extLst>
                <a:ext uri="{FF2B5EF4-FFF2-40B4-BE49-F238E27FC236}">
                  <a16:creationId xmlns:a16="http://schemas.microsoft.com/office/drawing/2014/main" id="{37DA1AD5-31F1-419B-917D-1F4A5F99F3B9}"/>
                </a:ext>
              </a:extLst>
            </p:cNvPr>
            <p:cNvSpPr/>
            <p:nvPr/>
          </p:nvSpPr>
          <p:spPr>
            <a:xfrm>
              <a:off x="6824193" y="1"/>
              <a:ext cx="2319807" cy="2285290"/>
            </a:xfrm>
            <a:custGeom>
              <a:avLst/>
              <a:gdLst/>
              <a:ahLst/>
              <a:cxnLst/>
              <a:rect l="l" t="t" r="r" b="b"/>
              <a:pathLst>
                <a:path w="3093076" h="3047053" extrusionOk="0">
                  <a:moveTo>
                    <a:pt x="83819" y="0"/>
                  </a:moveTo>
                  <a:lnTo>
                    <a:pt x="2605289" y="0"/>
                  </a:lnTo>
                  <a:lnTo>
                    <a:pt x="2740383" y="79060"/>
                  </a:lnTo>
                  <a:cubicBezTo>
                    <a:pt x="2799635" y="113735"/>
                    <a:pt x="2860929" y="149606"/>
                    <a:pt x="2924337" y="186713"/>
                  </a:cubicBezTo>
                  <a:lnTo>
                    <a:pt x="3093076" y="285463"/>
                  </a:lnTo>
                  <a:lnTo>
                    <a:pt x="3093076" y="1745768"/>
                  </a:lnTo>
                  <a:lnTo>
                    <a:pt x="3042135" y="1775580"/>
                  </a:lnTo>
                  <a:cubicBezTo>
                    <a:pt x="2753558" y="1944461"/>
                    <a:pt x="2176404" y="2282223"/>
                    <a:pt x="1022097" y="2957747"/>
                  </a:cubicBezTo>
                  <a:cubicBezTo>
                    <a:pt x="701031" y="3141981"/>
                    <a:pt x="272943" y="3034511"/>
                    <a:pt x="89477" y="2696749"/>
                  </a:cubicBezTo>
                  <a:cubicBezTo>
                    <a:pt x="-93989" y="2374340"/>
                    <a:pt x="13033" y="1959814"/>
                    <a:pt x="334099" y="1760227"/>
                  </a:cubicBezTo>
                  <a:cubicBezTo>
                    <a:pt x="334099" y="1760227"/>
                    <a:pt x="334099" y="1760227"/>
                    <a:pt x="1633651" y="1007939"/>
                  </a:cubicBezTo>
                  <a:cubicBezTo>
                    <a:pt x="1633651" y="1007939"/>
                    <a:pt x="1633651" y="1007939"/>
                    <a:pt x="334099" y="271004"/>
                  </a:cubicBezTo>
                  <a:cubicBezTo>
                    <a:pt x="253832" y="221107"/>
                    <a:pt x="186944" y="157777"/>
                    <a:pt x="134627" y="85811"/>
                  </a:cubicBezTo>
                  <a:close/>
                </a:path>
              </a:pathLst>
            </a:custGeom>
            <a:solidFill>
              <a:srgbClr val="29B5E8">
                <a:alpha val="94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6BF45F5-1091-4512-A4E9-A6F6A34AE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4800" b="1" dirty="0"/>
              <a:t>DEMO 02</a:t>
            </a:r>
            <a:endParaRPr lang="en-US" sz="4800" b="1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5F10EDC-3253-4A2D-A6F2-EA94EA593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Batch Loading with Stage</a:t>
            </a:r>
          </a:p>
          <a:p>
            <a:r>
              <a:rPr lang="pl-PL" dirty="0"/>
              <a:t>Continous Loading with Snowpipe</a:t>
            </a:r>
          </a:p>
        </p:txBody>
      </p:sp>
    </p:spTree>
    <p:extLst>
      <p:ext uri="{BB962C8B-B14F-4D97-AF65-F5344CB8AC3E}">
        <p14:creationId xmlns:p14="http://schemas.microsoft.com/office/powerpoint/2010/main" val="23394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54CDA2-E672-4A8A-856F-AFF0E2C55A2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1"/>
            <a:chExt cx="9144001" cy="5143500"/>
          </a:xfrm>
        </p:grpSpPr>
        <p:sp>
          <p:nvSpPr>
            <p:cNvPr id="9" name="Google Shape;1625;p118">
              <a:extLst>
                <a:ext uri="{FF2B5EF4-FFF2-40B4-BE49-F238E27FC236}">
                  <a16:creationId xmlns:a16="http://schemas.microsoft.com/office/drawing/2014/main" id="{6E14160F-B554-4BA3-A825-FB627DBFCEEF}"/>
                </a:ext>
              </a:extLst>
            </p:cNvPr>
            <p:cNvSpPr/>
            <p:nvPr/>
          </p:nvSpPr>
          <p:spPr>
            <a:xfrm>
              <a:off x="5636772" y="1691681"/>
              <a:ext cx="3507229" cy="3451820"/>
            </a:xfrm>
            <a:custGeom>
              <a:avLst/>
              <a:gdLst/>
              <a:ahLst/>
              <a:cxnLst/>
              <a:rect l="l" t="t" r="r" b="b"/>
              <a:pathLst>
                <a:path w="4676305" h="4602426" extrusionOk="0">
                  <a:moveTo>
                    <a:pt x="4676305" y="0"/>
                  </a:moveTo>
                  <a:lnTo>
                    <a:pt x="4676305" y="2656059"/>
                  </a:lnTo>
                  <a:lnTo>
                    <a:pt x="4491197" y="2763226"/>
                  </a:lnTo>
                  <a:cubicBezTo>
                    <a:pt x="4219399" y="2920582"/>
                    <a:pt x="3884879" y="3114251"/>
                    <a:pt x="3473161" y="3352612"/>
                  </a:cubicBezTo>
                  <a:cubicBezTo>
                    <a:pt x="3473161" y="3352612"/>
                    <a:pt x="3473161" y="3352612"/>
                    <a:pt x="4650953" y="4032052"/>
                  </a:cubicBezTo>
                  <a:lnTo>
                    <a:pt x="4676305" y="4046677"/>
                  </a:lnTo>
                  <a:lnTo>
                    <a:pt x="4676305" y="4602426"/>
                  </a:lnTo>
                  <a:lnTo>
                    <a:pt x="1010917" y="4602426"/>
                  </a:lnTo>
                  <a:lnTo>
                    <a:pt x="937870" y="4560178"/>
                  </a:lnTo>
                  <a:cubicBezTo>
                    <a:pt x="822646" y="4493535"/>
                    <a:pt x="703705" y="4424742"/>
                    <a:pt x="580927" y="4353730"/>
                  </a:cubicBezTo>
                  <a:cubicBezTo>
                    <a:pt x="317790" y="4201633"/>
                    <a:pt x="136317" y="3961001"/>
                    <a:pt x="54654" y="3693129"/>
                  </a:cubicBezTo>
                  <a:cubicBezTo>
                    <a:pt x="13822" y="3568273"/>
                    <a:pt x="-2057" y="3441146"/>
                    <a:pt x="212" y="3316290"/>
                  </a:cubicBezTo>
                  <a:cubicBezTo>
                    <a:pt x="4749" y="3225486"/>
                    <a:pt x="18359" y="3132412"/>
                    <a:pt x="43312" y="3041607"/>
                  </a:cubicBezTo>
                  <a:cubicBezTo>
                    <a:pt x="120438" y="2760114"/>
                    <a:pt x="306448" y="2505861"/>
                    <a:pt x="580927" y="2346954"/>
                  </a:cubicBezTo>
                  <a:cubicBezTo>
                    <a:pt x="580927" y="2346954"/>
                    <a:pt x="580927" y="2346954"/>
                    <a:pt x="4509827" y="76845"/>
                  </a:cubicBezTo>
                  <a:cubicBezTo>
                    <a:pt x="4555762" y="50739"/>
                    <a:pt x="4602690" y="28037"/>
                    <a:pt x="4650292" y="8671"/>
                  </a:cubicBezTo>
                  <a:close/>
                </a:path>
              </a:pathLst>
            </a:custGeom>
            <a:solidFill>
              <a:srgbClr val="F2F5F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626;p118">
              <a:extLst>
                <a:ext uri="{FF2B5EF4-FFF2-40B4-BE49-F238E27FC236}">
                  <a16:creationId xmlns:a16="http://schemas.microsoft.com/office/drawing/2014/main" id="{D9767B79-CA15-4950-BECE-9E14B248C2AB}"/>
                </a:ext>
              </a:extLst>
            </p:cNvPr>
            <p:cNvSpPr/>
            <p:nvPr/>
          </p:nvSpPr>
          <p:spPr>
            <a:xfrm flipH="1">
              <a:off x="0" y="68579"/>
              <a:ext cx="3148378" cy="4651534"/>
            </a:xfrm>
            <a:custGeom>
              <a:avLst/>
              <a:gdLst/>
              <a:ahLst/>
              <a:cxnLst/>
              <a:rect l="l" t="t" r="r" b="b"/>
              <a:pathLst>
                <a:path w="1373" h="2026" extrusionOk="0">
                  <a:moveTo>
                    <a:pt x="15" y="911"/>
                  </a:moveTo>
                  <a:cubicBezTo>
                    <a:pt x="6" y="941"/>
                    <a:pt x="2" y="971"/>
                    <a:pt x="1" y="1001"/>
                  </a:cubicBezTo>
                  <a:cubicBezTo>
                    <a:pt x="0" y="1043"/>
                    <a:pt x="5" y="1085"/>
                    <a:pt x="18" y="1125"/>
                  </a:cubicBezTo>
                  <a:cubicBezTo>
                    <a:pt x="33" y="1175"/>
                    <a:pt x="58" y="1221"/>
                    <a:pt x="92" y="1260"/>
                  </a:cubicBezTo>
                  <a:cubicBezTo>
                    <a:pt x="120" y="1293"/>
                    <a:pt x="153" y="1321"/>
                    <a:pt x="193" y="1344"/>
                  </a:cubicBezTo>
                  <a:cubicBezTo>
                    <a:pt x="1090" y="1862"/>
                    <a:pt x="1090" y="1862"/>
                    <a:pt x="1090" y="1862"/>
                  </a:cubicBezTo>
                  <a:cubicBezTo>
                    <a:pt x="1373" y="2026"/>
                    <a:pt x="1373" y="2026"/>
                    <a:pt x="1373" y="2026"/>
                  </a:cubicBezTo>
                  <a:cubicBezTo>
                    <a:pt x="1373" y="1143"/>
                    <a:pt x="1373" y="1143"/>
                    <a:pt x="1373" y="1143"/>
                  </a:cubicBezTo>
                  <a:cubicBezTo>
                    <a:pt x="1148" y="1013"/>
                    <a:pt x="1148" y="1013"/>
                    <a:pt x="1148" y="1013"/>
                  </a:cubicBezTo>
                  <a:cubicBezTo>
                    <a:pt x="1373" y="883"/>
                    <a:pt x="1373" y="883"/>
                    <a:pt x="1373" y="883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93" y="681"/>
                    <a:pt x="193" y="681"/>
                    <a:pt x="193" y="681"/>
                  </a:cubicBezTo>
                  <a:cubicBezTo>
                    <a:pt x="101" y="734"/>
                    <a:pt x="40" y="817"/>
                    <a:pt x="15" y="911"/>
                  </a:cubicBezTo>
                  <a:close/>
                </a:path>
              </a:pathLst>
            </a:custGeom>
            <a:solidFill>
              <a:srgbClr val="2BB5E8">
                <a:alpha val="47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627;p118">
              <a:extLst>
                <a:ext uri="{FF2B5EF4-FFF2-40B4-BE49-F238E27FC236}">
                  <a16:creationId xmlns:a16="http://schemas.microsoft.com/office/drawing/2014/main" id="{FD10F252-9B49-4ECE-A2EA-C8FB8811A2DF}"/>
                </a:ext>
              </a:extLst>
            </p:cNvPr>
            <p:cNvSpPr/>
            <p:nvPr/>
          </p:nvSpPr>
          <p:spPr>
            <a:xfrm>
              <a:off x="6824193" y="1"/>
              <a:ext cx="2319807" cy="2285290"/>
            </a:xfrm>
            <a:custGeom>
              <a:avLst/>
              <a:gdLst/>
              <a:ahLst/>
              <a:cxnLst/>
              <a:rect l="l" t="t" r="r" b="b"/>
              <a:pathLst>
                <a:path w="3093076" h="3047053" extrusionOk="0">
                  <a:moveTo>
                    <a:pt x="83819" y="0"/>
                  </a:moveTo>
                  <a:lnTo>
                    <a:pt x="2605289" y="0"/>
                  </a:lnTo>
                  <a:lnTo>
                    <a:pt x="2740383" y="79060"/>
                  </a:lnTo>
                  <a:cubicBezTo>
                    <a:pt x="2799635" y="113735"/>
                    <a:pt x="2860929" y="149606"/>
                    <a:pt x="2924337" y="186713"/>
                  </a:cubicBezTo>
                  <a:lnTo>
                    <a:pt x="3093076" y="285463"/>
                  </a:lnTo>
                  <a:lnTo>
                    <a:pt x="3093076" y="1745768"/>
                  </a:lnTo>
                  <a:lnTo>
                    <a:pt x="3042135" y="1775580"/>
                  </a:lnTo>
                  <a:cubicBezTo>
                    <a:pt x="2753558" y="1944461"/>
                    <a:pt x="2176404" y="2282223"/>
                    <a:pt x="1022097" y="2957747"/>
                  </a:cubicBezTo>
                  <a:cubicBezTo>
                    <a:pt x="701031" y="3141981"/>
                    <a:pt x="272943" y="3034511"/>
                    <a:pt x="89477" y="2696749"/>
                  </a:cubicBezTo>
                  <a:cubicBezTo>
                    <a:pt x="-93989" y="2374340"/>
                    <a:pt x="13033" y="1959814"/>
                    <a:pt x="334099" y="1760227"/>
                  </a:cubicBezTo>
                  <a:cubicBezTo>
                    <a:pt x="334099" y="1760227"/>
                    <a:pt x="334099" y="1760227"/>
                    <a:pt x="1633651" y="1007939"/>
                  </a:cubicBezTo>
                  <a:cubicBezTo>
                    <a:pt x="1633651" y="1007939"/>
                    <a:pt x="1633651" y="1007939"/>
                    <a:pt x="334099" y="271004"/>
                  </a:cubicBezTo>
                  <a:cubicBezTo>
                    <a:pt x="253832" y="221107"/>
                    <a:pt x="186944" y="157777"/>
                    <a:pt x="134627" y="85811"/>
                  </a:cubicBezTo>
                  <a:close/>
                </a:path>
              </a:pathLst>
            </a:custGeom>
            <a:solidFill>
              <a:srgbClr val="29B5E8">
                <a:alpha val="94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A1973E-512B-421B-BB91-7DE93514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SPEAKER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DD4B-7BF0-45FD-A9C7-C6DA748E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2"/>
            <a:ext cx="8321292" cy="3694533"/>
          </a:xfrm>
        </p:spPr>
        <p:txBody>
          <a:bodyPr>
            <a:normAutofit/>
          </a:bodyPr>
          <a:lstStyle/>
          <a:p>
            <a:pPr lvl="0"/>
            <a:r>
              <a:rPr lang="pl-PL" sz="2400" dirty="0"/>
              <a:t>CTO @ </a:t>
            </a:r>
            <a:r>
              <a:rPr lang="pl-PL" sz="2400" b="1" dirty="0"/>
              <a:t>Elitmind</a:t>
            </a:r>
            <a:r>
              <a:rPr lang="pl-PL" sz="2400" dirty="0"/>
              <a:t> (Snowflake’s partner)</a:t>
            </a:r>
          </a:p>
          <a:p>
            <a:pPr lvl="0"/>
            <a:r>
              <a:rPr lang="pl-PL" sz="2400" dirty="0"/>
              <a:t>Founder of </a:t>
            </a:r>
            <a:r>
              <a:rPr lang="pl-PL" sz="2400" b="1" dirty="0"/>
              <a:t>PLSSUG</a:t>
            </a:r>
            <a:r>
              <a:rPr lang="pl-PL" sz="2400" dirty="0"/>
              <a:t> (now </a:t>
            </a:r>
            <a:r>
              <a:rPr lang="pl-PL" sz="2400" b="1" dirty="0"/>
              <a:t>DC.pl</a:t>
            </a:r>
            <a:r>
              <a:rPr lang="pl-PL" sz="2400" dirty="0"/>
              <a:t>)</a:t>
            </a:r>
          </a:p>
          <a:p>
            <a:r>
              <a:rPr lang="pl-PL" sz="2400" dirty="0"/>
              <a:t>Microsoft Data Platform </a:t>
            </a:r>
            <a:r>
              <a:rPr lang="pl-PL" sz="2400" b="1" dirty="0"/>
              <a:t>MVP</a:t>
            </a:r>
          </a:p>
          <a:p>
            <a:pPr lvl="0"/>
            <a:r>
              <a:rPr lang="pl-PL" sz="2400" dirty="0"/>
              <a:t>(Big) </a:t>
            </a:r>
            <a:r>
              <a:rPr lang="pl-PL" sz="2400" b="1" dirty="0"/>
              <a:t>Data &amp; Cloud </a:t>
            </a:r>
            <a:r>
              <a:rPr lang="pl-PL" sz="2400" dirty="0"/>
              <a:t>Enthusiast</a:t>
            </a:r>
          </a:p>
          <a:p>
            <a:pPr lvl="0"/>
            <a:r>
              <a:rPr lang="pl-PL" sz="2400" b="1" dirty="0"/>
              <a:t>Blogger</a:t>
            </a:r>
            <a:r>
              <a:rPr lang="pl-PL" sz="2400" dirty="0"/>
              <a:t> (</a:t>
            </a:r>
            <a:r>
              <a:rPr lang="pl-PL" sz="2400" dirty="0">
                <a:hlinkClick r:id="rId3"/>
              </a:rPr>
              <a:t>http://blog.sqlgeek.pl</a:t>
            </a:r>
            <a:r>
              <a:rPr lang="pl-PL" sz="2400" dirty="0"/>
              <a:t>)</a:t>
            </a:r>
          </a:p>
          <a:p>
            <a:pPr lvl="0"/>
            <a:endParaRPr lang="pl-PL" sz="2400" dirty="0"/>
          </a:p>
          <a:p>
            <a:pPr lvl="0"/>
            <a:r>
              <a:rPr lang="pl-PL" sz="2400" dirty="0"/>
              <a:t>Family man</a:t>
            </a:r>
          </a:p>
          <a:p>
            <a:pPr lvl="0"/>
            <a:r>
              <a:rPr lang="pl-PL" sz="2400" dirty="0"/>
              <a:t>Runner</a:t>
            </a:r>
          </a:p>
        </p:txBody>
      </p:sp>
      <p:pic>
        <p:nvPicPr>
          <p:cNvPr id="13" name="Picture 1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3108238-B361-4454-9AAE-1C52BC9BC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52" y="2379551"/>
            <a:ext cx="4568348" cy="304705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id="{F651CFC2-A4EC-4B31-9F39-1645ADD169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746" y="224360"/>
            <a:ext cx="2330669" cy="116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1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3" name="Google Shape;4053;p245"/>
          <p:cNvGrpSpPr/>
          <p:nvPr/>
        </p:nvGrpSpPr>
        <p:grpSpPr>
          <a:xfrm>
            <a:off x="4292596" y="1655653"/>
            <a:ext cx="3865971" cy="3517916"/>
            <a:chOff x="3219447" y="1241739"/>
            <a:chExt cx="2899478" cy="2638437"/>
          </a:xfrm>
        </p:grpSpPr>
        <p:sp>
          <p:nvSpPr>
            <p:cNvPr id="4054" name="Google Shape;4054;p245"/>
            <p:cNvSpPr/>
            <p:nvPr/>
          </p:nvSpPr>
          <p:spPr>
            <a:xfrm>
              <a:off x="3219447" y="1241739"/>
              <a:ext cx="2899440" cy="2638437"/>
            </a:xfrm>
            <a:custGeom>
              <a:avLst/>
              <a:gdLst/>
              <a:ahLst/>
              <a:cxnLst/>
              <a:rect l="l" t="t" r="r" b="b"/>
              <a:pathLst>
                <a:path w="2696" h="2454" extrusionOk="0">
                  <a:moveTo>
                    <a:pt x="2661" y="409"/>
                  </a:moveTo>
                  <a:lnTo>
                    <a:pt x="2661" y="271"/>
                  </a:lnTo>
                  <a:lnTo>
                    <a:pt x="2605" y="345"/>
                  </a:lnTo>
                  <a:lnTo>
                    <a:pt x="2593" y="345"/>
                  </a:lnTo>
                  <a:lnTo>
                    <a:pt x="2536" y="273"/>
                  </a:lnTo>
                  <a:lnTo>
                    <a:pt x="2536" y="409"/>
                  </a:lnTo>
                  <a:lnTo>
                    <a:pt x="2504" y="409"/>
                  </a:lnTo>
                  <a:lnTo>
                    <a:pt x="2504" y="213"/>
                  </a:lnTo>
                  <a:lnTo>
                    <a:pt x="2529" y="213"/>
                  </a:lnTo>
                  <a:lnTo>
                    <a:pt x="2600" y="305"/>
                  </a:lnTo>
                  <a:lnTo>
                    <a:pt x="2670" y="213"/>
                  </a:lnTo>
                  <a:lnTo>
                    <a:pt x="2695" y="213"/>
                  </a:lnTo>
                  <a:lnTo>
                    <a:pt x="2695" y="409"/>
                  </a:lnTo>
                  <a:lnTo>
                    <a:pt x="2661" y="409"/>
                  </a:lnTo>
                  <a:close/>
                  <a:moveTo>
                    <a:pt x="2318" y="241"/>
                  </a:moveTo>
                  <a:lnTo>
                    <a:pt x="2318" y="213"/>
                  </a:lnTo>
                  <a:lnTo>
                    <a:pt x="2473" y="213"/>
                  </a:lnTo>
                  <a:lnTo>
                    <a:pt x="2473" y="241"/>
                  </a:lnTo>
                  <a:lnTo>
                    <a:pt x="2411" y="241"/>
                  </a:lnTo>
                  <a:lnTo>
                    <a:pt x="2411" y="409"/>
                  </a:lnTo>
                  <a:lnTo>
                    <a:pt x="2379" y="409"/>
                  </a:lnTo>
                  <a:lnTo>
                    <a:pt x="2379" y="241"/>
                  </a:lnTo>
                  <a:lnTo>
                    <a:pt x="2318" y="241"/>
                  </a:lnTo>
                  <a:close/>
                  <a:moveTo>
                    <a:pt x="2395" y="1059"/>
                  </a:moveTo>
                  <a:lnTo>
                    <a:pt x="2104" y="1226"/>
                  </a:lnTo>
                  <a:lnTo>
                    <a:pt x="2395" y="1394"/>
                  </a:lnTo>
                  <a:cubicBezTo>
                    <a:pt x="2469" y="1436"/>
                    <a:pt x="2494" y="1530"/>
                    <a:pt x="2452" y="1602"/>
                  </a:cubicBezTo>
                  <a:cubicBezTo>
                    <a:pt x="2409" y="1674"/>
                    <a:pt x="2316" y="1699"/>
                    <a:pt x="2242" y="1658"/>
                  </a:cubicBezTo>
                  <a:lnTo>
                    <a:pt x="1722" y="1359"/>
                  </a:lnTo>
                  <a:cubicBezTo>
                    <a:pt x="1687" y="1339"/>
                    <a:pt x="1664" y="1307"/>
                    <a:pt x="1653" y="1272"/>
                  </a:cubicBezTo>
                  <a:cubicBezTo>
                    <a:pt x="1648" y="1256"/>
                    <a:pt x="1646" y="1239"/>
                    <a:pt x="1646" y="1223"/>
                  </a:cubicBezTo>
                  <a:cubicBezTo>
                    <a:pt x="1646" y="1211"/>
                    <a:pt x="1648" y="1198"/>
                    <a:pt x="1651" y="1188"/>
                  </a:cubicBezTo>
                  <a:cubicBezTo>
                    <a:pt x="1662" y="1151"/>
                    <a:pt x="1687" y="1117"/>
                    <a:pt x="1722" y="1096"/>
                  </a:cubicBezTo>
                  <a:lnTo>
                    <a:pt x="2242" y="798"/>
                  </a:lnTo>
                  <a:cubicBezTo>
                    <a:pt x="2314" y="756"/>
                    <a:pt x="2409" y="781"/>
                    <a:pt x="2452" y="855"/>
                  </a:cubicBezTo>
                  <a:cubicBezTo>
                    <a:pt x="2494" y="923"/>
                    <a:pt x="2469" y="1017"/>
                    <a:pt x="2395" y="1059"/>
                  </a:cubicBezTo>
                  <a:close/>
                  <a:moveTo>
                    <a:pt x="2120" y="1870"/>
                  </a:moveTo>
                  <a:lnTo>
                    <a:pt x="1600" y="1572"/>
                  </a:lnTo>
                  <a:cubicBezTo>
                    <a:pt x="1572" y="1556"/>
                    <a:pt x="1542" y="1549"/>
                    <a:pt x="1512" y="1552"/>
                  </a:cubicBezTo>
                  <a:cubicBezTo>
                    <a:pt x="1433" y="1558"/>
                    <a:pt x="1371" y="1625"/>
                    <a:pt x="1371" y="1704"/>
                  </a:cubicBezTo>
                  <a:lnTo>
                    <a:pt x="1371" y="2301"/>
                  </a:lnTo>
                  <a:cubicBezTo>
                    <a:pt x="1371" y="2386"/>
                    <a:pt x="1440" y="2453"/>
                    <a:pt x="1525" y="2453"/>
                  </a:cubicBezTo>
                  <a:cubicBezTo>
                    <a:pt x="1609" y="2453"/>
                    <a:pt x="1678" y="2384"/>
                    <a:pt x="1678" y="2301"/>
                  </a:cubicBezTo>
                  <a:lnTo>
                    <a:pt x="1678" y="1967"/>
                  </a:lnTo>
                  <a:lnTo>
                    <a:pt x="1969" y="2134"/>
                  </a:lnTo>
                  <a:cubicBezTo>
                    <a:pt x="2041" y="2176"/>
                    <a:pt x="2136" y="2152"/>
                    <a:pt x="2178" y="2079"/>
                  </a:cubicBezTo>
                  <a:cubicBezTo>
                    <a:pt x="2219" y="2005"/>
                    <a:pt x="2194" y="1912"/>
                    <a:pt x="2120" y="1870"/>
                  </a:cubicBezTo>
                  <a:close/>
                  <a:moveTo>
                    <a:pt x="1521" y="1285"/>
                  </a:moveTo>
                  <a:lnTo>
                    <a:pt x="1305" y="1500"/>
                  </a:lnTo>
                  <a:cubicBezTo>
                    <a:pt x="1298" y="1507"/>
                    <a:pt x="1288" y="1512"/>
                    <a:pt x="1279" y="1512"/>
                  </a:cubicBezTo>
                  <a:lnTo>
                    <a:pt x="1263" y="1512"/>
                  </a:lnTo>
                  <a:lnTo>
                    <a:pt x="1231" y="1512"/>
                  </a:lnTo>
                  <a:lnTo>
                    <a:pt x="1215" y="1512"/>
                  </a:lnTo>
                  <a:cubicBezTo>
                    <a:pt x="1207" y="1512"/>
                    <a:pt x="1194" y="1507"/>
                    <a:pt x="1189" y="1500"/>
                  </a:cubicBezTo>
                  <a:lnTo>
                    <a:pt x="972" y="1285"/>
                  </a:lnTo>
                  <a:cubicBezTo>
                    <a:pt x="965" y="1279"/>
                    <a:pt x="962" y="1267"/>
                    <a:pt x="962" y="1258"/>
                  </a:cubicBezTo>
                  <a:lnTo>
                    <a:pt x="962" y="1242"/>
                  </a:lnTo>
                  <a:lnTo>
                    <a:pt x="962" y="1211"/>
                  </a:lnTo>
                  <a:lnTo>
                    <a:pt x="962" y="1195"/>
                  </a:lnTo>
                  <a:cubicBezTo>
                    <a:pt x="962" y="1186"/>
                    <a:pt x="967" y="1174"/>
                    <a:pt x="972" y="1168"/>
                  </a:cubicBezTo>
                  <a:lnTo>
                    <a:pt x="1189" y="953"/>
                  </a:lnTo>
                  <a:cubicBezTo>
                    <a:pt x="1196" y="946"/>
                    <a:pt x="1207" y="943"/>
                    <a:pt x="1215" y="943"/>
                  </a:cubicBezTo>
                  <a:lnTo>
                    <a:pt x="1231" y="943"/>
                  </a:lnTo>
                  <a:lnTo>
                    <a:pt x="1263" y="943"/>
                  </a:lnTo>
                  <a:lnTo>
                    <a:pt x="1279" y="943"/>
                  </a:lnTo>
                  <a:cubicBezTo>
                    <a:pt x="1288" y="943"/>
                    <a:pt x="1300" y="948"/>
                    <a:pt x="1305" y="953"/>
                  </a:cubicBezTo>
                  <a:lnTo>
                    <a:pt x="1521" y="1168"/>
                  </a:lnTo>
                  <a:cubicBezTo>
                    <a:pt x="1526" y="1174"/>
                    <a:pt x="1532" y="1186"/>
                    <a:pt x="1532" y="1195"/>
                  </a:cubicBezTo>
                  <a:lnTo>
                    <a:pt x="1532" y="1211"/>
                  </a:lnTo>
                  <a:lnTo>
                    <a:pt x="1532" y="1242"/>
                  </a:lnTo>
                  <a:lnTo>
                    <a:pt x="1532" y="1258"/>
                  </a:lnTo>
                  <a:cubicBezTo>
                    <a:pt x="1532" y="1267"/>
                    <a:pt x="1528" y="1279"/>
                    <a:pt x="1521" y="1285"/>
                  </a:cubicBezTo>
                  <a:close/>
                  <a:moveTo>
                    <a:pt x="1348" y="1225"/>
                  </a:moveTo>
                  <a:cubicBezTo>
                    <a:pt x="1348" y="1216"/>
                    <a:pt x="1343" y="1204"/>
                    <a:pt x="1336" y="1198"/>
                  </a:cubicBezTo>
                  <a:lnTo>
                    <a:pt x="1274" y="1137"/>
                  </a:lnTo>
                  <a:cubicBezTo>
                    <a:pt x="1268" y="1131"/>
                    <a:pt x="1256" y="1126"/>
                    <a:pt x="1247" y="1126"/>
                  </a:cubicBezTo>
                  <a:lnTo>
                    <a:pt x="1245" y="1126"/>
                  </a:lnTo>
                  <a:cubicBezTo>
                    <a:pt x="1237" y="1126"/>
                    <a:pt x="1224" y="1131"/>
                    <a:pt x="1219" y="1137"/>
                  </a:cubicBezTo>
                  <a:lnTo>
                    <a:pt x="1156" y="1198"/>
                  </a:lnTo>
                  <a:cubicBezTo>
                    <a:pt x="1148" y="1205"/>
                    <a:pt x="1145" y="1216"/>
                    <a:pt x="1145" y="1225"/>
                  </a:cubicBezTo>
                  <a:lnTo>
                    <a:pt x="1145" y="1226"/>
                  </a:lnTo>
                  <a:cubicBezTo>
                    <a:pt x="1145" y="1235"/>
                    <a:pt x="1150" y="1248"/>
                    <a:pt x="1156" y="1253"/>
                  </a:cubicBezTo>
                  <a:lnTo>
                    <a:pt x="1219" y="1315"/>
                  </a:lnTo>
                  <a:cubicBezTo>
                    <a:pt x="1224" y="1320"/>
                    <a:pt x="1237" y="1325"/>
                    <a:pt x="1245" y="1325"/>
                  </a:cubicBezTo>
                  <a:lnTo>
                    <a:pt x="1247" y="1325"/>
                  </a:lnTo>
                  <a:cubicBezTo>
                    <a:pt x="1256" y="1325"/>
                    <a:pt x="1268" y="1320"/>
                    <a:pt x="1274" y="1315"/>
                  </a:cubicBezTo>
                  <a:lnTo>
                    <a:pt x="1336" y="1253"/>
                  </a:lnTo>
                  <a:cubicBezTo>
                    <a:pt x="1341" y="1246"/>
                    <a:pt x="1348" y="1235"/>
                    <a:pt x="1348" y="1226"/>
                  </a:cubicBezTo>
                  <a:lnTo>
                    <a:pt x="1348" y="1225"/>
                  </a:lnTo>
                  <a:close/>
                  <a:moveTo>
                    <a:pt x="373" y="583"/>
                  </a:moveTo>
                  <a:lnTo>
                    <a:pt x="893" y="881"/>
                  </a:lnTo>
                  <a:cubicBezTo>
                    <a:pt x="921" y="897"/>
                    <a:pt x="951" y="904"/>
                    <a:pt x="981" y="900"/>
                  </a:cubicBezTo>
                  <a:cubicBezTo>
                    <a:pt x="1060" y="895"/>
                    <a:pt x="1122" y="828"/>
                    <a:pt x="1122" y="749"/>
                  </a:cubicBezTo>
                  <a:lnTo>
                    <a:pt x="1122" y="151"/>
                  </a:lnTo>
                  <a:cubicBezTo>
                    <a:pt x="1122" y="67"/>
                    <a:pt x="1053" y="0"/>
                    <a:pt x="969" y="0"/>
                  </a:cubicBezTo>
                  <a:cubicBezTo>
                    <a:pt x="884" y="0"/>
                    <a:pt x="815" y="69"/>
                    <a:pt x="815" y="151"/>
                  </a:cubicBezTo>
                  <a:lnTo>
                    <a:pt x="815" y="486"/>
                  </a:lnTo>
                  <a:lnTo>
                    <a:pt x="525" y="319"/>
                  </a:lnTo>
                  <a:cubicBezTo>
                    <a:pt x="452" y="277"/>
                    <a:pt x="359" y="301"/>
                    <a:pt x="315" y="375"/>
                  </a:cubicBezTo>
                  <a:cubicBezTo>
                    <a:pt x="274" y="448"/>
                    <a:pt x="299" y="541"/>
                    <a:pt x="373" y="583"/>
                  </a:cubicBezTo>
                  <a:close/>
                  <a:moveTo>
                    <a:pt x="1512" y="902"/>
                  </a:moveTo>
                  <a:cubicBezTo>
                    <a:pt x="1542" y="904"/>
                    <a:pt x="1572" y="899"/>
                    <a:pt x="1600" y="883"/>
                  </a:cubicBezTo>
                  <a:lnTo>
                    <a:pt x="2120" y="585"/>
                  </a:lnTo>
                  <a:cubicBezTo>
                    <a:pt x="2194" y="543"/>
                    <a:pt x="2219" y="449"/>
                    <a:pt x="2177" y="377"/>
                  </a:cubicBezTo>
                  <a:cubicBezTo>
                    <a:pt x="2134" y="305"/>
                    <a:pt x="2041" y="280"/>
                    <a:pt x="1967" y="321"/>
                  </a:cubicBezTo>
                  <a:lnTo>
                    <a:pt x="1676" y="488"/>
                  </a:lnTo>
                  <a:lnTo>
                    <a:pt x="1676" y="153"/>
                  </a:lnTo>
                  <a:cubicBezTo>
                    <a:pt x="1676" y="69"/>
                    <a:pt x="1607" y="2"/>
                    <a:pt x="1523" y="2"/>
                  </a:cubicBezTo>
                  <a:cubicBezTo>
                    <a:pt x="1438" y="2"/>
                    <a:pt x="1370" y="70"/>
                    <a:pt x="1370" y="153"/>
                  </a:cubicBezTo>
                  <a:lnTo>
                    <a:pt x="1370" y="751"/>
                  </a:lnTo>
                  <a:cubicBezTo>
                    <a:pt x="1371" y="830"/>
                    <a:pt x="1433" y="895"/>
                    <a:pt x="1512" y="902"/>
                  </a:cubicBezTo>
                  <a:close/>
                  <a:moveTo>
                    <a:pt x="981" y="1551"/>
                  </a:moveTo>
                  <a:cubicBezTo>
                    <a:pt x="951" y="1549"/>
                    <a:pt x="919" y="1554"/>
                    <a:pt x="893" y="1570"/>
                  </a:cubicBezTo>
                  <a:lnTo>
                    <a:pt x="373" y="1868"/>
                  </a:lnTo>
                  <a:cubicBezTo>
                    <a:pt x="299" y="1910"/>
                    <a:pt x="274" y="2004"/>
                    <a:pt x="317" y="2076"/>
                  </a:cubicBezTo>
                  <a:cubicBezTo>
                    <a:pt x="359" y="2148"/>
                    <a:pt x="452" y="2173"/>
                    <a:pt x="526" y="2130"/>
                  </a:cubicBezTo>
                  <a:lnTo>
                    <a:pt x="817" y="1963"/>
                  </a:lnTo>
                  <a:lnTo>
                    <a:pt x="817" y="2298"/>
                  </a:lnTo>
                  <a:cubicBezTo>
                    <a:pt x="817" y="2382"/>
                    <a:pt x="886" y="2449"/>
                    <a:pt x="971" y="2449"/>
                  </a:cubicBezTo>
                  <a:cubicBezTo>
                    <a:pt x="1055" y="2449"/>
                    <a:pt x="1124" y="2381"/>
                    <a:pt x="1124" y="2298"/>
                  </a:cubicBezTo>
                  <a:lnTo>
                    <a:pt x="1124" y="1700"/>
                  </a:lnTo>
                  <a:cubicBezTo>
                    <a:pt x="1122" y="1623"/>
                    <a:pt x="1060" y="1556"/>
                    <a:pt x="981" y="1551"/>
                  </a:cubicBezTo>
                  <a:close/>
                  <a:moveTo>
                    <a:pt x="840" y="1270"/>
                  </a:moveTo>
                  <a:cubicBezTo>
                    <a:pt x="845" y="1255"/>
                    <a:pt x="847" y="1237"/>
                    <a:pt x="847" y="1221"/>
                  </a:cubicBezTo>
                  <a:cubicBezTo>
                    <a:pt x="847" y="1209"/>
                    <a:pt x="845" y="1196"/>
                    <a:pt x="842" y="1186"/>
                  </a:cubicBezTo>
                  <a:cubicBezTo>
                    <a:pt x="831" y="1149"/>
                    <a:pt x="807" y="1115"/>
                    <a:pt x="771" y="1094"/>
                  </a:cubicBezTo>
                  <a:lnTo>
                    <a:pt x="252" y="796"/>
                  </a:lnTo>
                  <a:cubicBezTo>
                    <a:pt x="178" y="754"/>
                    <a:pt x="84" y="779"/>
                    <a:pt x="42" y="853"/>
                  </a:cubicBezTo>
                  <a:cubicBezTo>
                    <a:pt x="0" y="925"/>
                    <a:pt x="24" y="1018"/>
                    <a:pt x="98" y="1061"/>
                  </a:cubicBezTo>
                  <a:lnTo>
                    <a:pt x="389" y="1228"/>
                  </a:lnTo>
                  <a:lnTo>
                    <a:pt x="98" y="1396"/>
                  </a:lnTo>
                  <a:cubicBezTo>
                    <a:pt x="24" y="1438"/>
                    <a:pt x="0" y="1531"/>
                    <a:pt x="42" y="1604"/>
                  </a:cubicBezTo>
                  <a:cubicBezTo>
                    <a:pt x="84" y="1676"/>
                    <a:pt x="178" y="1700"/>
                    <a:pt x="252" y="1660"/>
                  </a:cubicBezTo>
                  <a:lnTo>
                    <a:pt x="771" y="1360"/>
                  </a:lnTo>
                  <a:cubicBezTo>
                    <a:pt x="805" y="1337"/>
                    <a:pt x="830" y="1306"/>
                    <a:pt x="840" y="1270"/>
                  </a:cubicBezTo>
                  <a:close/>
                </a:path>
              </a:pathLst>
            </a:custGeom>
            <a:solidFill>
              <a:schemeClr val="accent1">
                <a:alpha val="26670"/>
              </a:scheme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013"/>
              </a:pPr>
              <a:endParaRPr sz="1351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5" name="Google Shape;4055;p245"/>
            <p:cNvSpPr/>
            <p:nvPr/>
          </p:nvSpPr>
          <p:spPr>
            <a:xfrm>
              <a:off x="5690525" y="1419875"/>
              <a:ext cx="428400" cy="28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56" name="Google Shape;4056;p245"/>
          <p:cNvSpPr/>
          <p:nvPr/>
        </p:nvSpPr>
        <p:spPr>
          <a:xfrm>
            <a:off x="5899363" y="3245939"/>
            <a:ext cx="404800" cy="378000"/>
          </a:xfrm>
          <a:prstGeom prst="ellipse">
            <a:avLst/>
          </a:prstGeom>
          <a:solidFill>
            <a:srgbClr val="CDEAF3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57" name="Google Shape;4057;p2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4043" y="3927563"/>
            <a:ext cx="457824" cy="4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8" name="Google Shape;4058;p245"/>
          <p:cNvSpPr txBox="1"/>
          <p:nvPr/>
        </p:nvSpPr>
        <p:spPr>
          <a:xfrm>
            <a:off x="2968239" y="1230495"/>
            <a:ext cx="1407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ETL/ELT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59" name="Google Shape;4059;p245"/>
          <p:cNvGrpSpPr/>
          <p:nvPr/>
        </p:nvGrpSpPr>
        <p:grpSpPr>
          <a:xfrm>
            <a:off x="3311843" y="1534872"/>
            <a:ext cx="720000" cy="720000"/>
            <a:chOff x="3311843" y="1534872"/>
            <a:chExt cx="720000" cy="720000"/>
          </a:xfrm>
        </p:grpSpPr>
        <p:pic>
          <p:nvPicPr>
            <p:cNvPr id="4060" name="Google Shape;4060;p2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1843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1" name="Google Shape;4061;p245"/>
            <p:cNvSpPr txBox="1"/>
            <p:nvPr/>
          </p:nvSpPr>
          <p:spPr>
            <a:xfrm>
              <a:off x="3449601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XS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062" name="Google Shape;4062;p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1843" y="4468187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3" name="Google Shape;4063;p245"/>
          <p:cNvSpPr txBox="1"/>
          <p:nvPr/>
        </p:nvSpPr>
        <p:spPr>
          <a:xfrm>
            <a:off x="3449601" y="4674299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64" name="Google Shape;4064;p245"/>
          <p:cNvGrpSpPr/>
          <p:nvPr/>
        </p:nvGrpSpPr>
        <p:grpSpPr>
          <a:xfrm>
            <a:off x="8211185" y="1534872"/>
            <a:ext cx="720000" cy="720000"/>
            <a:chOff x="8211186" y="1534872"/>
            <a:chExt cx="720000" cy="720000"/>
          </a:xfrm>
        </p:grpSpPr>
        <p:pic>
          <p:nvPicPr>
            <p:cNvPr id="4065" name="Google Shape;4065;p2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11186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6" name="Google Shape;4066;p245"/>
            <p:cNvSpPr txBox="1"/>
            <p:nvPr/>
          </p:nvSpPr>
          <p:spPr>
            <a:xfrm>
              <a:off x="8348944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4067" name="Google Shape;4067;p245"/>
          <p:cNvCxnSpPr>
            <a:stCxn id="4068" idx="3"/>
          </p:cNvCxnSpPr>
          <p:nvPr/>
        </p:nvCxnSpPr>
        <p:spPr>
          <a:xfrm>
            <a:off x="4103053" y="3429443"/>
            <a:ext cx="11708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069" name="Google Shape;4069;p245"/>
          <p:cNvSpPr txBox="1"/>
          <p:nvPr/>
        </p:nvSpPr>
        <p:spPr>
          <a:xfrm>
            <a:off x="8047055" y="1230495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venir"/>
                <a:ea typeface="Avenir"/>
                <a:cs typeface="Avenir"/>
                <a:sym typeface="Avenir"/>
              </a:rPr>
              <a:t>Sales</a:t>
            </a:r>
            <a:endParaRPr sz="1600" kern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70" name="Google Shape;4070;p245"/>
          <p:cNvSpPr txBox="1"/>
          <p:nvPr/>
        </p:nvSpPr>
        <p:spPr>
          <a:xfrm>
            <a:off x="8047055" y="5232871"/>
            <a:ext cx="104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Data Science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71" name="Google Shape;4071;p245"/>
          <p:cNvGrpSpPr/>
          <p:nvPr/>
        </p:nvGrpSpPr>
        <p:grpSpPr>
          <a:xfrm>
            <a:off x="8923775" y="1534872"/>
            <a:ext cx="1070805" cy="720000"/>
            <a:chOff x="8923775" y="1534872"/>
            <a:chExt cx="1070805" cy="720000"/>
          </a:xfrm>
        </p:grpSpPr>
        <p:pic>
          <p:nvPicPr>
            <p:cNvPr id="4072" name="Google Shape;4072;p2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74580" y="1534872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3" name="Google Shape;4073;p245"/>
            <p:cNvSpPr txBox="1"/>
            <p:nvPr/>
          </p:nvSpPr>
          <p:spPr>
            <a:xfrm>
              <a:off x="9412338" y="17473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M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4" name="Google Shape;4074;p245"/>
            <p:cNvSpPr txBox="1"/>
            <p:nvPr/>
          </p:nvSpPr>
          <p:spPr>
            <a:xfrm>
              <a:off x="8923775" y="1786036"/>
              <a:ext cx="366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venir"/>
                  <a:ea typeface="Avenir"/>
                  <a:cs typeface="Avenir"/>
                  <a:sym typeface="Avenir"/>
                </a:rPr>
                <a:t>…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75" name="Google Shape;4075;p245"/>
          <p:cNvSpPr txBox="1"/>
          <p:nvPr/>
        </p:nvSpPr>
        <p:spPr>
          <a:xfrm>
            <a:off x="3151311" y="5337195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Dev Ops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076" name="Google Shape;4076;p245"/>
          <p:cNvCxnSpPr/>
          <p:nvPr/>
        </p:nvCxnSpPr>
        <p:spPr>
          <a:xfrm flipH="1">
            <a:off x="5127905" y="3734632"/>
            <a:ext cx="455600" cy="2700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077" name="Google Shape;4077;p245"/>
          <p:cNvSpPr txBox="1"/>
          <p:nvPr/>
        </p:nvSpPr>
        <p:spPr>
          <a:xfrm>
            <a:off x="4306619" y="4385387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Clone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078" name="Google Shape;4078;p245"/>
          <p:cNvCxnSpPr/>
          <p:nvPr/>
        </p:nvCxnSpPr>
        <p:spPr>
          <a:xfrm>
            <a:off x="6616972" y="3734632"/>
            <a:ext cx="1350000" cy="7868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4079" name="Google Shape;4079;p245"/>
          <p:cNvCxnSpPr/>
          <p:nvPr/>
        </p:nvCxnSpPr>
        <p:spPr>
          <a:xfrm rot="10800000" flipH="1">
            <a:off x="6616972" y="2306759"/>
            <a:ext cx="1383600" cy="8152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080" name="Google Shape;4080;p245"/>
          <p:cNvSpPr txBox="1"/>
          <p:nvPr/>
        </p:nvSpPr>
        <p:spPr>
          <a:xfrm>
            <a:off x="8345343" y="4686185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467" kern="0">
                <a:solidFill>
                  <a:srgbClr val="176284"/>
                </a:solidFill>
                <a:latin typeface="Avenir"/>
                <a:ea typeface="Avenir"/>
                <a:cs typeface="Avenir"/>
                <a:sym typeface="Avenir"/>
              </a:rPr>
              <a:t>XL</a:t>
            </a:r>
            <a:endParaRPr sz="1467" kern="0">
              <a:solidFill>
                <a:srgbClr val="FF93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081" name="Google Shape;4081;p245"/>
          <p:cNvCxnSpPr/>
          <p:nvPr/>
        </p:nvCxnSpPr>
        <p:spPr>
          <a:xfrm>
            <a:off x="4031843" y="2221276"/>
            <a:ext cx="1538800" cy="9124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082" name="Google Shape;4082;p245"/>
          <p:cNvSpPr txBox="1"/>
          <p:nvPr/>
        </p:nvSpPr>
        <p:spPr>
          <a:xfrm>
            <a:off x="8211185" y="2224145"/>
            <a:ext cx="1783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Multi-cluster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83" name="Google Shape;4083;p245"/>
          <p:cNvSpPr/>
          <p:nvPr/>
        </p:nvSpPr>
        <p:spPr>
          <a:xfrm>
            <a:off x="8412857" y="4342615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4" name="Google Shape;4084;p245"/>
          <p:cNvSpPr/>
          <p:nvPr/>
        </p:nvSpPr>
        <p:spPr>
          <a:xfrm rot="10800000" flipH="1">
            <a:off x="8406137" y="5134449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5" name="Google Shape;4085;p245"/>
          <p:cNvSpPr/>
          <p:nvPr/>
        </p:nvSpPr>
        <p:spPr>
          <a:xfrm rot="5400000">
            <a:off x="9879501" y="1811797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6" name="Google Shape;4086;p245"/>
          <p:cNvSpPr/>
          <p:nvPr/>
        </p:nvSpPr>
        <p:spPr>
          <a:xfrm rot="-5400000">
            <a:off x="9075751" y="1794935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7" name="Google Shape;4087;p245"/>
          <p:cNvSpPr/>
          <p:nvPr/>
        </p:nvSpPr>
        <p:spPr>
          <a:xfrm rot="5400000">
            <a:off x="8810517" y="1803924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8" name="Google Shape;4088;p245"/>
          <p:cNvSpPr/>
          <p:nvPr/>
        </p:nvSpPr>
        <p:spPr>
          <a:xfrm rot="-5400000">
            <a:off x="8006768" y="1787061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089" name="Google Shape;4089;p245"/>
          <p:cNvCxnSpPr/>
          <p:nvPr/>
        </p:nvCxnSpPr>
        <p:spPr>
          <a:xfrm rot="10800000">
            <a:off x="6941551" y="3429443"/>
            <a:ext cx="10256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4090" name="Google Shape;4090;p245"/>
          <p:cNvGrpSpPr/>
          <p:nvPr/>
        </p:nvGrpSpPr>
        <p:grpSpPr>
          <a:xfrm>
            <a:off x="8096729" y="3105253"/>
            <a:ext cx="582660" cy="653343"/>
            <a:chOff x="5388846" y="2537669"/>
            <a:chExt cx="648264" cy="726905"/>
          </a:xfrm>
        </p:grpSpPr>
        <p:grpSp>
          <p:nvGrpSpPr>
            <p:cNvPr id="4091" name="Google Shape;4091;p245"/>
            <p:cNvGrpSpPr/>
            <p:nvPr/>
          </p:nvGrpSpPr>
          <p:grpSpPr>
            <a:xfrm>
              <a:off x="5388846" y="2717277"/>
              <a:ext cx="648264" cy="547297"/>
              <a:chOff x="5388846" y="2717277"/>
              <a:chExt cx="648264" cy="547297"/>
            </a:xfrm>
          </p:grpSpPr>
          <p:pic>
            <p:nvPicPr>
              <p:cNvPr id="4092" name="Google Shape;4092;p24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77110" y="2904574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93" name="Google Shape;4093;p24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5388846" y="2717277"/>
                <a:ext cx="360001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94" name="Google Shape;4094;p24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677110" y="2537669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5" name="Google Shape;4095;p245"/>
          <p:cNvSpPr txBox="1"/>
          <p:nvPr/>
        </p:nvSpPr>
        <p:spPr>
          <a:xfrm>
            <a:off x="8730480" y="3170209"/>
            <a:ext cx="178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Structured &amp; </a:t>
            </a:r>
            <a:b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</a:b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semi-structured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096" name="Google Shape;4096;p245"/>
          <p:cNvGrpSpPr/>
          <p:nvPr/>
        </p:nvGrpSpPr>
        <p:grpSpPr>
          <a:xfrm>
            <a:off x="8884583" y="522147"/>
            <a:ext cx="2571959" cy="997773"/>
            <a:chOff x="8884582" y="522146"/>
            <a:chExt cx="2571959" cy="997774"/>
          </a:xfrm>
        </p:grpSpPr>
        <p:grpSp>
          <p:nvGrpSpPr>
            <p:cNvPr id="4097" name="Google Shape;4097;p245"/>
            <p:cNvGrpSpPr/>
            <p:nvPr/>
          </p:nvGrpSpPr>
          <p:grpSpPr>
            <a:xfrm>
              <a:off x="8884582" y="645269"/>
              <a:ext cx="2571959" cy="874651"/>
              <a:chOff x="7956796" y="-64350"/>
              <a:chExt cx="2571959" cy="874651"/>
            </a:xfrm>
          </p:grpSpPr>
          <p:grpSp>
            <p:nvGrpSpPr>
              <p:cNvPr id="4098" name="Google Shape;4098;p245"/>
              <p:cNvGrpSpPr/>
              <p:nvPr/>
            </p:nvGrpSpPr>
            <p:grpSpPr>
              <a:xfrm>
                <a:off x="7956796" y="-64350"/>
                <a:ext cx="2571959" cy="874651"/>
                <a:chOff x="7956796" y="-218586"/>
                <a:chExt cx="2571959" cy="874651"/>
              </a:xfrm>
            </p:grpSpPr>
            <p:pic>
              <p:nvPicPr>
                <p:cNvPr id="4099" name="Google Shape;4099;p245" descr="http://global.qlik.com/%7E/media/Images/Image-Gallery/thumbnails/logo/Qlik_Logo_Pos_RGB_thumb.ashx?h=96&amp;w=195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9661319" y="229020"/>
                  <a:ext cx="867436" cy="4270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00" name="Google Shape;4100;p245" descr="http://financesonline.com/uploads/2015/06/lookerth.png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9053027" y="47058"/>
                  <a:ext cx="536878" cy="2191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01" name="Google Shape;4101;p245" descr="https://cloudyourcar.com/static/316e3d15590bb9e688234a123a682195a00703fd/images/partners/microstrategy.png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8068972" y="-218586"/>
                  <a:ext cx="1051990" cy="1728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02" name="Google Shape;4102;p245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7956796" y="56392"/>
                  <a:ext cx="964111" cy="200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03" name="Google Shape;4103;p245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8926452" y="324732"/>
                  <a:ext cx="721585" cy="23562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104" name="Google Shape;4104;p245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042322" y="504247"/>
                <a:ext cx="696187" cy="1850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05" name="Google Shape;4105;p245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9703014" y="192331"/>
                <a:ext cx="646619" cy="2370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06" name="Google Shape;4106;p245"/>
            <p:cNvGrpSpPr/>
            <p:nvPr/>
          </p:nvGrpSpPr>
          <p:grpSpPr>
            <a:xfrm>
              <a:off x="10028909" y="522146"/>
              <a:ext cx="1295090" cy="419107"/>
              <a:chOff x="5295371" y="5472991"/>
              <a:chExt cx="1295090" cy="419107"/>
            </a:xfrm>
          </p:grpSpPr>
          <p:pic>
            <p:nvPicPr>
              <p:cNvPr id="4107" name="Google Shape;4107;p245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5295371" y="5472991"/>
                <a:ext cx="620902" cy="41910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08" name="Google Shape;4108;p245"/>
              <p:cNvSpPr txBox="1"/>
              <p:nvPr/>
            </p:nvSpPr>
            <p:spPr>
              <a:xfrm>
                <a:off x="5652361" y="5574823"/>
                <a:ext cx="9381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-US" sz="800" kern="0">
                    <a:solidFill>
                      <a:srgbClr val="262626"/>
                    </a:solidFill>
                    <a:latin typeface="Avenir"/>
                    <a:ea typeface="Avenir"/>
                    <a:cs typeface="Avenir"/>
                    <a:sym typeface="Avenir"/>
                  </a:rPr>
                  <a:t>AWS QuickSight</a:t>
                </a:r>
                <a:endParaRPr sz="800" kern="0">
                  <a:solidFill>
                    <a:srgbClr val="262626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4109" name="Google Shape;4109;p245"/>
          <p:cNvSpPr/>
          <p:nvPr/>
        </p:nvSpPr>
        <p:spPr>
          <a:xfrm>
            <a:off x="3518776" y="4342615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10" name="Google Shape;4110;p245"/>
          <p:cNvSpPr/>
          <p:nvPr/>
        </p:nvSpPr>
        <p:spPr>
          <a:xfrm rot="10800000" flipH="1">
            <a:off x="3512055" y="5134449"/>
            <a:ext cx="316800" cy="180800"/>
          </a:xfrm>
          <a:prstGeom prst="triangle">
            <a:avLst>
              <a:gd name="adj" fmla="val 50000"/>
            </a:avLst>
          </a:prstGeom>
          <a:solidFill>
            <a:srgbClr val="11699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400"/>
            </a:pPr>
            <a:endParaRPr sz="1867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4111" name="Google Shape;4111;p245"/>
          <p:cNvCxnSpPr/>
          <p:nvPr/>
        </p:nvCxnSpPr>
        <p:spPr>
          <a:xfrm rot="10800000" flipH="1">
            <a:off x="1764961" y="1907275"/>
            <a:ext cx="1496800" cy="2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4112" name="Google Shape;4112;p245"/>
          <p:cNvGrpSpPr/>
          <p:nvPr/>
        </p:nvGrpSpPr>
        <p:grpSpPr>
          <a:xfrm>
            <a:off x="1287724" y="1573302"/>
            <a:ext cx="374637" cy="667485"/>
            <a:chOff x="753327" y="2731543"/>
            <a:chExt cx="454878" cy="810448"/>
          </a:xfrm>
        </p:grpSpPr>
        <p:pic>
          <p:nvPicPr>
            <p:cNvPr id="4113" name="Google Shape;4113;p24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53327" y="3087113"/>
              <a:ext cx="454878" cy="454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4" name="Google Shape;4114;p24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91405" y="2731543"/>
              <a:ext cx="378720" cy="3787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15" name="Google Shape;4115;p24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594044" y="3927564"/>
            <a:ext cx="457825" cy="457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6" name="Google Shape;4116;p245"/>
          <p:cNvCxnSpPr/>
          <p:nvPr/>
        </p:nvCxnSpPr>
        <p:spPr>
          <a:xfrm>
            <a:off x="2088737" y="3429443"/>
            <a:ext cx="1092000" cy="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4117" name="Google Shape;4117;p245"/>
          <p:cNvGrpSpPr/>
          <p:nvPr/>
        </p:nvGrpSpPr>
        <p:grpSpPr>
          <a:xfrm>
            <a:off x="918226" y="3062136"/>
            <a:ext cx="1113657" cy="728909"/>
            <a:chOff x="719120" y="3062136"/>
            <a:chExt cx="1113657" cy="728909"/>
          </a:xfrm>
        </p:grpSpPr>
        <p:grpSp>
          <p:nvGrpSpPr>
            <p:cNvPr id="4118" name="Google Shape;4118;p245"/>
            <p:cNvGrpSpPr/>
            <p:nvPr/>
          </p:nvGrpSpPr>
          <p:grpSpPr>
            <a:xfrm>
              <a:off x="1117334" y="3062136"/>
              <a:ext cx="715443" cy="728909"/>
              <a:chOff x="1000035" y="2749586"/>
              <a:chExt cx="715443" cy="728909"/>
            </a:xfrm>
          </p:grpSpPr>
          <p:pic>
            <p:nvPicPr>
              <p:cNvPr id="4119" name="Google Shape;4119;p245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000035" y="3118495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0" name="Google Shape;4120;p245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1002900" y="2749586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21" name="Google Shape;4121;p245"/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 flipH="1">
                <a:off x="1355478" y="2932178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22" name="Google Shape;4122;p245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719120" y="3168926"/>
              <a:ext cx="515328" cy="5153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3" name="Google Shape;4123;p245"/>
          <p:cNvGrpSpPr/>
          <p:nvPr/>
        </p:nvGrpSpPr>
        <p:grpSpPr>
          <a:xfrm>
            <a:off x="8214207" y="4471728"/>
            <a:ext cx="720000" cy="720000"/>
            <a:chOff x="5736443" y="5683121"/>
            <a:chExt cx="720000" cy="720000"/>
          </a:xfrm>
        </p:grpSpPr>
        <p:pic>
          <p:nvPicPr>
            <p:cNvPr id="4124" name="Google Shape;4124;p2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36443" y="568312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5" name="Google Shape;4125;p245"/>
            <p:cNvSpPr txBox="1"/>
            <p:nvPr/>
          </p:nvSpPr>
          <p:spPr>
            <a:xfrm>
              <a:off x="5874201" y="58892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126" name="Google Shape;4126;p245"/>
          <p:cNvGrpSpPr/>
          <p:nvPr/>
        </p:nvGrpSpPr>
        <p:grpSpPr>
          <a:xfrm>
            <a:off x="308603" y="78089"/>
            <a:ext cx="3049925" cy="1502688"/>
            <a:chOff x="231452" y="58567"/>
            <a:chExt cx="2287444" cy="1127016"/>
          </a:xfrm>
        </p:grpSpPr>
        <p:grpSp>
          <p:nvGrpSpPr>
            <p:cNvPr id="4127" name="Google Shape;4127;p245"/>
            <p:cNvGrpSpPr/>
            <p:nvPr/>
          </p:nvGrpSpPr>
          <p:grpSpPr>
            <a:xfrm>
              <a:off x="231452" y="58567"/>
              <a:ext cx="2287444" cy="1127016"/>
              <a:chOff x="308602" y="78089"/>
              <a:chExt cx="3049925" cy="1502688"/>
            </a:xfrm>
          </p:grpSpPr>
          <p:grpSp>
            <p:nvGrpSpPr>
              <p:cNvPr id="4128" name="Google Shape;4128;p245"/>
              <p:cNvGrpSpPr/>
              <p:nvPr/>
            </p:nvGrpSpPr>
            <p:grpSpPr>
              <a:xfrm>
                <a:off x="308925" y="78089"/>
                <a:ext cx="3049602" cy="1502688"/>
                <a:chOff x="310186" y="123320"/>
                <a:chExt cx="3049602" cy="1502688"/>
              </a:xfrm>
            </p:grpSpPr>
            <p:pic>
              <p:nvPicPr>
                <p:cNvPr id="4129" name="Google Shape;4129;p245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2574048" y="123320"/>
                  <a:ext cx="785740" cy="7857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30" name="Google Shape;4130;p245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/>
                <a:stretch/>
              </p:blipFill>
              <p:spPr>
                <a:xfrm>
                  <a:off x="842569" y="707589"/>
                  <a:ext cx="1039698" cy="73565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4131" name="Google Shape;4131;p245"/>
                <p:cNvGrpSpPr/>
                <p:nvPr/>
              </p:nvGrpSpPr>
              <p:grpSpPr>
                <a:xfrm>
                  <a:off x="310186" y="407848"/>
                  <a:ext cx="2917350" cy="1218160"/>
                  <a:chOff x="310186" y="407848"/>
                  <a:chExt cx="2917350" cy="1218160"/>
                </a:xfrm>
              </p:grpSpPr>
              <p:grpSp>
                <p:nvGrpSpPr>
                  <p:cNvPr id="4132" name="Google Shape;4132;p245"/>
                  <p:cNvGrpSpPr/>
                  <p:nvPr/>
                </p:nvGrpSpPr>
                <p:grpSpPr>
                  <a:xfrm>
                    <a:off x="342443" y="646514"/>
                    <a:ext cx="2885093" cy="979494"/>
                    <a:chOff x="525230" y="768927"/>
                    <a:chExt cx="2885093" cy="979494"/>
                  </a:xfrm>
                </p:grpSpPr>
                <p:grpSp>
                  <p:nvGrpSpPr>
                    <p:cNvPr id="4133" name="Google Shape;4133;p245"/>
                    <p:cNvGrpSpPr/>
                    <p:nvPr/>
                  </p:nvGrpSpPr>
                  <p:grpSpPr>
                    <a:xfrm>
                      <a:off x="525230" y="768927"/>
                      <a:ext cx="2885093" cy="979494"/>
                      <a:chOff x="525230" y="712696"/>
                      <a:chExt cx="2885093" cy="979494"/>
                    </a:xfrm>
                  </p:grpSpPr>
                  <p:pic>
                    <p:nvPicPr>
                      <p:cNvPr id="4134" name="Google Shape;4134;p245"/>
                      <p:cNvPicPr preferRelativeResize="0"/>
                      <p:nvPr/>
                    </p:nvPicPr>
                    <p:blipFill rotWithShape="1">
                      <a:blip r:embed="rId25">
                        <a:alphaModFix/>
                      </a:blip>
                      <a:srcRect/>
                      <a:stretch/>
                    </p:blipFill>
                    <p:spPr>
                      <a:xfrm>
                        <a:off x="1853657" y="1272671"/>
                        <a:ext cx="867814" cy="38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35" name="Google Shape;4135;p245"/>
                      <p:cNvPicPr preferRelativeResize="0"/>
                      <p:nvPr/>
                    </p:nvPicPr>
                    <p:blipFill rotWithShape="1">
                      <a:blip r:embed="rId26">
                        <a:alphaModFix/>
                      </a:blip>
                      <a:srcRect/>
                      <a:stretch/>
                    </p:blipFill>
                    <p:spPr>
                      <a:xfrm>
                        <a:off x="1891439" y="712696"/>
                        <a:ext cx="820035" cy="277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36" name="Google Shape;4136;p245"/>
                      <p:cNvPicPr preferRelativeResize="0"/>
                      <p:nvPr/>
                    </p:nvPicPr>
                    <p:blipFill rotWithShape="1">
                      <a:blip r:embed="rId27">
                        <a:alphaModFix/>
                      </a:blip>
                      <a:srcRect/>
                      <a:stretch/>
                    </p:blipFill>
                    <p:spPr>
                      <a:xfrm>
                        <a:off x="1216060" y="1393883"/>
                        <a:ext cx="560152" cy="1394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37" name="Google Shape;4137;p245"/>
                      <p:cNvPicPr preferRelativeResize="0"/>
                      <p:nvPr/>
                    </p:nvPicPr>
                    <p:blipFill rotWithShape="1">
                      <a:blip r:embed="rId28">
                        <a:alphaModFix/>
                      </a:blip>
                      <a:srcRect/>
                      <a:stretch/>
                    </p:blipFill>
                    <p:spPr>
                      <a:xfrm>
                        <a:off x="525230" y="1049082"/>
                        <a:ext cx="615576" cy="1850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38" name="Google Shape;4138;p245"/>
                      <p:cNvPicPr preferRelativeResize="0"/>
                      <p:nvPr/>
                    </p:nvPicPr>
                    <p:blipFill rotWithShape="1">
                      <a:blip r:embed="rId29">
                        <a:alphaModFix/>
                      </a:blip>
                      <a:srcRect/>
                      <a:stretch/>
                    </p:blipFill>
                    <p:spPr>
                      <a:xfrm>
                        <a:off x="2765288" y="1022463"/>
                        <a:ext cx="480875" cy="238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39" name="Google Shape;4139;p245"/>
                      <p:cNvPicPr preferRelativeResize="0"/>
                      <p:nvPr/>
                    </p:nvPicPr>
                    <p:blipFill rotWithShape="1">
                      <a:blip r:embed="rId30">
                        <a:alphaModFix/>
                      </a:blip>
                      <a:srcRect/>
                      <a:stretch/>
                    </p:blipFill>
                    <p:spPr>
                      <a:xfrm>
                        <a:off x="2597523" y="1234990"/>
                        <a:ext cx="812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  <p:pic>
                    <p:nvPicPr>
                      <p:cNvPr id="4140" name="Google Shape;4140;p245"/>
                      <p:cNvPicPr preferRelativeResize="0"/>
                      <p:nvPr/>
                    </p:nvPicPr>
                    <p:blipFill rotWithShape="1">
                      <a:blip r:embed="rId31">
                        <a:alphaModFix/>
                      </a:blip>
                      <a:srcRect/>
                      <a:stretch/>
                    </p:blipFill>
                    <p:spPr>
                      <a:xfrm>
                        <a:off x="1911046" y="1039464"/>
                        <a:ext cx="705803" cy="2042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4141" name="Google Shape;4141;p245"/>
                    <p:cNvPicPr preferRelativeResize="0"/>
                    <p:nvPr/>
                  </p:nvPicPr>
                  <p:blipFill rotWithShape="1">
                    <a:blip r:embed="rId32">
                      <a:alphaModFix/>
                    </a:blip>
                    <a:srcRect/>
                    <a:stretch/>
                  </p:blipFill>
                  <p:spPr>
                    <a:xfrm>
                      <a:off x="2789430" y="795380"/>
                      <a:ext cx="575258" cy="22471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4142" name="Google Shape;4142;p245"/>
                  <p:cNvGrpSpPr/>
                  <p:nvPr/>
                </p:nvGrpSpPr>
                <p:grpSpPr>
                  <a:xfrm>
                    <a:off x="310186" y="407848"/>
                    <a:ext cx="747502" cy="248173"/>
                    <a:chOff x="-1666302" y="314250"/>
                    <a:chExt cx="747502" cy="248173"/>
                  </a:xfrm>
                </p:grpSpPr>
                <p:pic>
                  <p:nvPicPr>
                    <p:cNvPr id="4143" name="Google Shape;4143;p245"/>
                    <p:cNvPicPr preferRelativeResize="0"/>
                    <p:nvPr/>
                  </p:nvPicPr>
                  <p:blipFill rotWithShape="1">
                    <a:blip r:embed="rId33">
                      <a:alphaModFix/>
                    </a:blip>
                    <a:srcRect l="11292"/>
                    <a:stretch/>
                  </p:blipFill>
                  <p:spPr>
                    <a:xfrm>
                      <a:off x="-1666302" y="314250"/>
                      <a:ext cx="183464" cy="2481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4144" name="Google Shape;4144;p245"/>
                    <p:cNvSpPr txBox="1"/>
                    <p:nvPr/>
                  </p:nvSpPr>
                  <p:spPr>
                    <a:xfrm>
                      <a:off x="-1574600" y="333559"/>
                      <a:ext cx="655800" cy="215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91433" tIns="45700" rIns="91433" bIns="45700" anchor="t" anchorCtr="0">
                      <a:noAutofit/>
                    </a:bodyPr>
                    <a:lstStyle/>
                    <a:p>
                      <a:pPr algn="ctr" defTabSz="1219170">
                        <a:buClr>
                          <a:srgbClr val="000000"/>
                        </a:buClr>
                      </a:pPr>
                      <a:r>
                        <a:rPr lang="en-US" sz="800" kern="0">
                          <a:solidFill>
                            <a:srgbClr val="26262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AWS Glue</a:t>
                      </a:r>
                      <a:endParaRPr sz="1467" kern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pic>
              <p:nvPicPr>
                <p:cNvPr id="4145" name="Google Shape;4145;p245"/>
                <p:cNvPicPr preferRelativeResize="0"/>
                <p:nvPr/>
              </p:nvPicPr>
              <p:blipFill rotWithShape="1">
                <a:blip r:embed="rId34">
                  <a:alphaModFix/>
                </a:blip>
                <a:srcRect/>
                <a:stretch/>
              </p:blipFill>
              <p:spPr>
                <a:xfrm>
                  <a:off x="560082" y="667906"/>
                  <a:ext cx="1078719" cy="2348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46" name="Google Shape;4146;p245"/>
                <p:cNvPicPr preferRelativeResize="0"/>
                <p:nvPr/>
              </p:nvPicPr>
              <p:blipFill rotWithShape="1">
                <a:blip r:embed="rId35">
                  <a:alphaModFix/>
                </a:blip>
                <a:srcRect/>
                <a:stretch/>
              </p:blipFill>
              <p:spPr>
                <a:xfrm>
                  <a:off x="1125998" y="443240"/>
                  <a:ext cx="632238" cy="1459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147" name="Google Shape;4147;p245"/>
              <p:cNvPicPr preferRelativeResize="0"/>
              <p:nvPr/>
            </p:nvPicPr>
            <p:blipFill rotWithShape="1">
              <a:blip r:embed="rId36">
                <a:alphaModFix/>
              </a:blip>
              <a:srcRect/>
              <a:stretch/>
            </p:blipFill>
            <p:spPr>
              <a:xfrm>
                <a:off x="308602" y="1199618"/>
                <a:ext cx="680699" cy="24752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48" name="Google Shape;4148;p245"/>
            <p:cNvPicPr preferRelativeResize="0"/>
            <p:nvPr/>
          </p:nvPicPr>
          <p:blipFill>
            <a:blip r:embed="rId37">
              <a:alphaModFix/>
            </a:blip>
            <a:stretch>
              <a:fillRect/>
            </a:stretch>
          </p:blipFill>
          <p:spPr>
            <a:xfrm>
              <a:off x="1400600" y="254450"/>
              <a:ext cx="486901" cy="200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9" name="Google Shape;4149;p245"/>
          <p:cNvGrpSpPr/>
          <p:nvPr/>
        </p:nvGrpSpPr>
        <p:grpSpPr>
          <a:xfrm>
            <a:off x="9097235" y="4314337"/>
            <a:ext cx="2432288" cy="1353619"/>
            <a:chOff x="6822926" y="3235753"/>
            <a:chExt cx="1824216" cy="1015214"/>
          </a:xfrm>
        </p:grpSpPr>
        <p:grpSp>
          <p:nvGrpSpPr>
            <p:cNvPr id="4150" name="Google Shape;4150;p245"/>
            <p:cNvGrpSpPr/>
            <p:nvPr/>
          </p:nvGrpSpPr>
          <p:grpSpPr>
            <a:xfrm>
              <a:off x="6822926" y="3235753"/>
              <a:ext cx="1824216" cy="1015214"/>
              <a:chOff x="9097235" y="4314338"/>
              <a:chExt cx="2432288" cy="1353619"/>
            </a:xfrm>
          </p:grpSpPr>
          <p:grpSp>
            <p:nvGrpSpPr>
              <p:cNvPr id="4151" name="Google Shape;4151;p245"/>
              <p:cNvGrpSpPr/>
              <p:nvPr/>
            </p:nvGrpSpPr>
            <p:grpSpPr>
              <a:xfrm>
                <a:off x="9142395" y="4314338"/>
                <a:ext cx="2387129" cy="1194528"/>
                <a:chOff x="9142395" y="4314338"/>
                <a:chExt cx="2387129" cy="1194528"/>
              </a:xfrm>
            </p:grpSpPr>
            <p:grpSp>
              <p:nvGrpSpPr>
                <p:cNvPr id="4152" name="Google Shape;4152;p245"/>
                <p:cNvGrpSpPr/>
                <p:nvPr/>
              </p:nvGrpSpPr>
              <p:grpSpPr>
                <a:xfrm>
                  <a:off x="9142395" y="4314338"/>
                  <a:ext cx="2387129" cy="1194528"/>
                  <a:chOff x="9142395" y="4314338"/>
                  <a:chExt cx="2387129" cy="1194528"/>
                </a:xfrm>
              </p:grpSpPr>
              <p:grpSp>
                <p:nvGrpSpPr>
                  <p:cNvPr id="4153" name="Google Shape;4153;p245"/>
                  <p:cNvGrpSpPr/>
                  <p:nvPr/>
                </p:nvGrpSpPr>
                <p:grpSpPr>
                  <a:xfrm>
                    <a:off x="9142395" y="4314338"/>
                    <a:ext cx="2277813" cy="312284"/>
                    <a:chOff x="9378112" y="4834302"/>
                    <a:chExt cx="2277813" cy="312284"/>
                  </a:xfrm>
                </p:grpSpPr>
                <p:pic>
                  <p:nvPicPr>
                    <p:cNvPr id="4154" name="Google Shape;4154;p245" descr="https://upload.wikimedia.org/wikipedia/commons/thumb/f/f8/Python_logo_and_wordmark.svg/260px-Python_logo_and_wordmark.svg.png"/>
                    <p:cNvPicPr preferRelativeResize="0"/>
                    <p:nvPr/>
                  </p:nvPicPr>
                  <p:blipFill rotWithShape="1">
                    <a:blip r:embed="rId38">
                      <a:alphaModFix/>
                    </a:blip>
                    <a:srcRect/>
                    <a:stretch/>
                  </p:blipFill>
                  <p:spPr>
                    <a:xfrm>
                      <a:off x="10169680" y="4851741"/>
                      <a:ext cx="936697" cy="27740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155" name="Google Shape;4155;p245" descr="http://upload.wikimedia.org/wikipedia/commons/thumb/c/c1/Rlogo.png/300px-Rlogo.png"/>
                    <p:cNvPicPr preferRelativeResize="0"/>
                    <p:nvPr/>
                  </p:nvPicPr>
                  <p:blipFill rotWithShape="1">
                    <a:blip r:embed="rId39">
                      <a:alphaModFix/>
                    </a:blip>
                    <a:srcRect/>
                    <a:stretch/>
                  </p:blipFill>
                  <p:spPr>
                    <a:xfrm>
                      <a:off x="11288787" y="4850932"/>
                      <a:ext cx="367138" cy="2790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156" name="Google Shape;4156;p245"/>
                    <p:cNvPicPr preferRelativeResize="0"/>
                    <p:nvPr/>
                  </p:nvPicPr>
                  <p:blipFill rotWithShape="1">
                    <a:blip r:embed="rId40">
                      <a:alphaModFix/>
                    </a:blip>
                    <a:srcRect/>
                    <a:stretch/>
                  </p:blipFill>
                  <p:spPr>
                    <a:xfrm>
                      <a:off x="9378112" y="4834302"/>
                      <a:ext cx="600186" cy="3122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4157" name="Google Shape;4157;p245"/>
                  <p:cNvPicPr preferRelativeResize="0"/>
                  <p:nvPr/>
                </p:nvPicPr>
                <p:blipFill rotWithShape="1">
                  <a:blip r:embed="rId41">
                    <a:alphaModFix/>
                  </a:blip>
                  <a:srcRect/>
                  <a:stretch/>
                </p:blipFill>
                <p:spPr>
                  <a:xfrm>
                    <a:off x="9234134" y="5203548"/>
                    <a:ext cx="577238" cy="2388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158" name="Google Shape;4158;p245"/>
                  <p:cNvPicPr preferRelativeResize="0"/>
                  <p:nvPr/>
                </p:nvPicPr>
                <p:blipFill rotWithShape="1">
                  <a:blip r:embed="rId42">
                    <a:alphaModFix/>
                  </a:blip>
                  <a:srcRect/>
                  <a:stretch/>
                </p:blipFill>
                <p:spPr>
                  <a:xfrm>
                    <a:off x="10922413" y="5137086"/>
                    <a:ext cx="607110" cy="37178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4159" name="Google Shape;4159;p245"/>
                <p:cNvPicPr preferRelativeResize="0"/>
                <p:nvPr/>
              </p:nvPicPr>
              <p:blipFill rotWithShape="1">
                <a:blip r:embed="rId43">
                  <a:alphaModFix/>
                </a:blip>
                <a:srcRect/>
                <a:stretch/>
              </p:blipFill>
              <p:spPr>
                <a:xfrm>
                  <a:off x="10920967" y="4780243"/>
                  <a:ext cx="567075" cy="21359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160" name="Google Shape;4160;p245"/>
              <p:cNvPicPr preferRelativeResize="0"/>
              <p:nvPr/>
            </p:nvPicPr>
            <p:blipFill rotWithShape="1">
              <a:blip r:embed="rId44">
                <a:alphaModFix/>
              </a:blip>
              <a:srcRect/>
              <a:stretch/>
            </p:blipFill>
            <p:spPr>
              <a:xfrm>
                <a:off x="9097235" y="4695958"/>
                <a:ext cx="765983" cy="3821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1" name="Google Shape;4161;p245"/>
              <p:cNvPicPr preferRelativeResize="0"/>
              <p:nvPr/>
            </p:nvPicPr>
            <p:blipFill rotWithShape="1">
              <a:blip r:embed="rId45">
                <a:alphaModFix/>
              </a:blip>
              <a:srcRect/>
              <a:stretch/>
            </p:blipFill>
            <p:spPr>
              <a:xfrm>
                <a:off x="9755791" y="4977997"/>
                <a:ext cx="1293043" cy="6899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62" name="Google Shape;4162;p245"/>
            <p:cNvPicPr preferRelativeResize="0"/>
            <p:nvPr/>
          </p:nvPicPr>
          <p:blipFill>
            <a:blip r:embed="rId46">
              <a:alphaModFix/>
            </a:blip>
            <a:stretch>
              <a:fillRect/>
            </a:stretch>
          </p:blipFill>
          <p:spPr>
            <a:xfrm>
              <a:off x="7500058" y="3473785"/>
              <a:ext cx="469975" cy="3000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3" name="Google Shape;4163;p245"/>
          <p:cNvSpPr txBox="1"/>
          <p:nvPr/>
        </p:nvSpPr>
        <p:spPr>
          <a:xfrm>
            <a:off x="3463323" y="4675124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XL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164" name="Google Shape;4164;p245"/>
          <p:cNvGrpSpPr/>
          <p:nvPr/>
        </p:nvGrpSpPr>
        <p:grpSpPr>
          <a:xfrm>
            <a:off x="5736443" y="5683121"/>
            <a:ext cx="720000" cy="720000"/>
            <a:chOff x="5736443" y="5683121"/>
            <a:chExt cx="720000" cy="720000"/>
          </a:xfrm>
        </p:grpSpPr>
        <p:pic>
          <p:nvPicPr>
            <p:cNvPr id="4165" name="Google Shape;4165;p2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36443" y="5683121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6" name="Google Shape;4166;p245"/>
            <p:cNvSpPr txBox="1"/>
            <p:nvPr/>
          </p:nvSpPr>
          <p:spPr>
            <a:xfrm>
              <a:off x="5874201" y="5889233"/>
              <a:ext cx="444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100"/>
              </a:pPr>
              <a:r>
                <a:rPr lang="en-US" sz="1467" kern="0">
                  <a:solidFill>
                    <a:srgbClr val="176284"/>
                  </a:solidFill>
                  <a:latin typeface="Arial"/>
                  <a:cs typeface="Arial"/>
                  <a:sym typeface="Arial"/>
                </a:rPr>
                <a:t>L</a:t>
              </a:r>
              <a:endParaRPr sz="14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4167" name="Google Shape;4167;p245"/>
          <p:cNvCxnSpPr/>
          <p:nvPr/>
        </p:nvCxnSpPr>
        <p:spPr>
          <a:xfrm>
            <a:off x="6092123" y="3808235"/>
            <a:ext cx="0" cy="7104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168" name="Google Shape;4168;p245"/>
          <p:cNvSpPr txBox="1"/>
          <p:nvPr/>
        </p:nvSpPr>
        <p:spPr>
          <a:xfrm>
            <a:off x="5294103" y="6404867"/>
            <a:ext cx="1604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Finance/DBAs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69" name="Google Shape;4169;p245"/>
          <p:cNvSpPr txBox="1"/>
          <p:nvPr/>
        </p:nvSpPr>
        <p:spPr>
          <a:xfrm>
            <a:off x="5575912" y="460895"/>
            <a:ext cx="10412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600" b="1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External</a:t>
            </a:r>
            <a:endParaRPr sz="16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170" name="Google Shape;4170;p245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5876280" y="1771449"/>
            <a:ext cx="540000" cy="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1" name="Google Shape;4171;p245"/>
          <p:cNvCxnSpPr/>
          <p:nvPr/>
        </p:nvCxnSpPr>
        <p:spPr>
          <a:xfrm rot="10800000" flipH="1">
            <a:off x="6096443" y="2242873"/>
            <a:ext cx="4000" cy="477600"/>
          </a:xfrm>
          <a:prstGeom prst="straightConnector1">
            <a:avLst/>
          </a:prstGeom>
          <a:noFill/>
          <a:ln w="19050" cap="flat" cmpd="sng">
            <a:solidFill>
              <a:srgbClr val="176284"/>
            </a:solidFill>
            <a:prstDash val="dash"/>
            <a:miter lim="800000"/>
            <a:headEnd type="none" w="sm" len="sm"/>
            <a:tailEnd type="none" w="med" len="med"/>
          </a:ln>
        </p:spPr>
      </p:cxnSp>
      <p:sp>
        <p:nvSpPr>
          <p:cNvPr id="4172" name="Google Shape;4172;p245"/>
          <p:cNvSpPr txBox="1"/>
          <p:nvPr/>
        </p:nvSpPr>
        <p:spPr>
          <a:xfrm>
            <a:off x="6186433" y="1786993"/>
            <a:ext cx="10412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Data</a:t>
            </a:r>
            <a:b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</a:b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Sharing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73" name="Google Shape;4173;p245"/>
          <p:cNvSpPr txBox="1"/>
          <p:nvPr/>
        </p:nvSpPr>
        <p:spPr>
          <a:xfrm>
            <a:off x="5204049" y="5073767"/>
            <a:ext cx="178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Data protection &amp; time travel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174" name="Google Shape;4174;p245"/>
          <p:cNvCxnSpPr/>
          <p:nvPr/>
        </p:nvCxnSpPr>
        <p:spPr>
          <a:xfrm>
            <a:off x="6472925" y="1166461"/>
            <a:ext cx="320800" cy="5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F36"/>
            </a:solidFill>
            <a:prstDash val="dash"/>
            <a:miter lim="800000"/>
            <a:headEnd type="none" w="sm" len="sm"/>
            <a:tailEnd type="none" w="med" len="med"/>
          </a:ln>
        </p:spPr>
      </p:cxnSp>
      <p:pic>
        <p:nvPicPr>
          <p:cNvPr id="4175" name="Google Shape;4175;p245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5908945" y="2735737"/>
            <a:ext cx="360000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6" name="Google Shape;4176;p245"/>
          <p:cNvCxnSpPr/>
          <p:nvPr/>
        </p:nvCxnSpPr>
        <p:spPr>
          <a:xfrm flipH="1">
            <a:off x="5385548" y="1166485"/>
            <a:ext cx="331600" cy="5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F36"/>
            </a:solidFill>
            <a:prstDash val="dash"/>
            <a:miter lim="800000"/>
            <a:headEnd type="none" w="sm" len="sm"/>
            <a:tailEnd type="none" w="med" len="med"/>
          </a:ln>
        </p:spPr>
      </p:cxnSp>
      <p:grpSp>
        <p:nvGrpSpPr>
          <p:cNvPr id="4177" name="Google Shape;4177;p245"/>
          <p:cNvGrpSpPr/>
          <p:nvPr/>
        </p:nvGrpSpPr>
        <p:grpSpPr>
          <a:xfrm>
            <a:off x="5746540" y="4612244"/>
            <a:ext cx="702265" cy="360000"/>
            <a:chOff x="4525542" y="8720654"/>
            <a:chExt cx="702265" cy="360000"/>
          </a:xfrm>
        </p:grpSpPr>
        <p:pic>
          <p:nvPicPr>
            <p:cNvPr id="4178" name="Google Shape;4178;p245"/>
            <p:cNvPicPr preferRelativeResize="0"/>
            <p:nvPr/>
          </p:nvPicPr>
          <p:blipFill rotWithShape="1">
            <a:blip r:embed="rId49">
              <a:alphaModFix amt="50000"/>
            </a:blip>
            <a:srcRect r="50062"/>
            <a:stretch/>
          </p:blipFill>
          <p:spPr>
            <a:xfrm>
              <a:off x="4698138" y="8720654"/>
              <a:ext cx="179772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9" name="Google Shape;4179;p245"/>
            <p:cNvPicPr preferRelativeResize="0"/>
            <p:nvPr/>
          </p:nvPicPr>
          <p:blipFill rotWithShape="1">
            <a:blip r:embed="rId48">
              <a:alphaModFix/>
            </a:blip>
            <a:srcRect/>
            <a:stretch/>
          </p:blipFill>
          <p:spPr>
            <a:xfrm>
              <a:off x="4867807" y="8720654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0" name="Google Shape;4180;p245"/>
            <p:cNvPicPr preferRelativeResize="0"/>
            <p:nvPr/>
          </p:nvPicPr>
          <p:blipFill rotWithShape="1">
            <a:blip r:embed="rId49">
              <a:alphaModFix amt="20000"/>
            </a:blip>
            <a:srcRect r="50062"/>
            <a:stretch/>
          </p:blipFill>
          <p:spPr>
            <a:xfrm>
              <a:off x="4525542" y="8720654"/>
              <a:ext cx="179772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81" name="Google Shape;4181;p245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6766811" y="986867"/>
            <a:ext cx="369588" cy="36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2" name="Google Shape;4182;p245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5042787" y="986867"/>
            <a:ext cx="369588" cy="369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3" name="Google Shape;4183;p245"/>
          <p:cNvCxnSpPr/>
          <p:nvPr/>
        </p:nvCxnSpPr>
        <p:spPr>
          <a:xfrm rot="10800000">
            <a:off x="6093916" y="1464261"/>
            <a:ext cx="2400" cy="377600"/>
          </a:xfrm>
          <a:prstGeom prst="straightConnector1">
            <a:avLst/>
          </a:prstGeom>
          <a:noFill/>
          <a:ln w="19050" cap="flat" cmpd="sng">
            <a:solidFill>
              <a:srgbClr val="FF9F36"/>
            </a:solidFill>
            <a:prstDash val="dash"/>
            <a:miter lim="800000"/>
            <a:headEnd type="none" w="sm" len="sm"/>
            <a:tailEnd type="none" w="med" len="med"/>
          </a:ln>
        </p:spPr>
      </p:cxnSp>
      <p:pic>
        <p:nvPicPr>
          <p:cNvPr id="4184" name="Google Shape;4184;p245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5743895" y="815181"/>
            <a:ext cx="702268" cy="702268"/>
          </a:xfrm>
          <a:prstGeom prst="rect">
            <a:avLst/>
          </a:prstGeom>
          <a:noFill/>
          <a:ln>
            <a:noFill/>
          </a:ln>
        </p:spPr>
      </p:pic>
      <p:sp>
        <p:nvSpPr>
          <p:cNvPr id="4185" name="Google Shape;4185;p245"/>
          <p:cNvSpPr txBox="1"/>
          <p:nvPr/>
        </p:nvSpPr>
        <p:spPr>
          <a:xfrm>
            <a:off x="5874168" y="1012504"/>
            <a:ext cx="4444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FF9F36"/>
                </a:solidFill>
                <a:latin typeface="Arial"/>
                <a:cs typeface="Arial"/>
                <a:sym typeface="Arial"/>
              </a:rPr>
              <a:t>M</a:t>
            </a:r>
            <a:endParaRPr sz="1467" kern="0">
              <a:solidFill>
                <a:srgbClr val="FF9F36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186" name="Google Shape;4186;p245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3138400" y="836935"/>
            <a:ext cx="791800" cy="2085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7" name="Google Shape;4187;p245"/>
          <p:cNvGrpSpPr/>
          <p:nvPr/>
        </p:nvGrpSpPr>
        <p:grpSpPr>
          <a:xfrm>
            <a:off x="3113303" y="2990990"/>
            <a:ext cx="1133200" cy="758329"/>
            <a:chOff x="2334977" y="2243242"/>
            <a:chExt cx="849900" cy="568747"/>
          </a:xfrm>
        </p:grpSpPr>
        <p:sp>
          <p:nvSpPr>
            <p:cNvPr id="4188" name="Google Shape;4188;p245"/>
            <p:cNvSpPr txBox="1"/>
            <p:nvPr/>
          </p:nvSpPr>
          <p:spPr>
            <a:xfrm>
              <a:off x="2334977" y="2243242"/>
              <a:ext cx="849900" cy="1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 defTabSz="1219170">
                <a:buClr>
                  <a:srgbClr val="176284"/>
                </a:buClr>
                <a:buSzPts val="1050"/>
              </a:pPr>
              <a:r>
                <a:rPr lang="en-US" sz="1400" b="1" kern="0">
                  <a:solidFill>
                    <a:srgbClr val="176284"/>
                  </a:solidFill>
                  <a:latin typeface="Arial"/>
                  <a:ea typeface="Arial"/>
                  <a:cs typeface="Arial"/>
                  <a:sym typeface="Arial"/>
                </a:rPr>
                <a:t>Snowpipe</a:t>
              </a:r>
              <a:endParaRPr sz="1400" b="1" kern="0">
                <a:solidFill>
                  <a:srgbClr val="1762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9" name="Google Shape;4189;p245"/>
            <p:cNvGrpSpPr/>
            <p:nvPr/>
          </p:nvGrpSpPr>
          <p:grpSpPr>
            <a:xfrm>
              <a:off x="2403696" y="2446229"/>
              <a:ext cx="728484" cy="365760"/>
              <a:chOff x="3429000" y="2000250"/>
              <a:chExt cx="2276514" cy="1143000"/>
            </a:xfrm>
          </p:grpSpPr>
          <p:sp>
            <p:nvSpPr>
              <p:cNvPr id="4190" name="Google Shape;4190;p245"/>
              <p:cNvSpPr/>
              <p:nvPr/>
            </p:nvSpPr>
            <p:spPr>
              <a:xfrm>
                <a:off x="3429000" y="2000250"/>
                <a:ext cx="2276514" cy="1143000"/>
              </a:xfrm>
              <a:custGeom>
                <a:avLst/>
                <a:gdLst/>
                <a:ahLst/>
                <a:cxnLst/>
                <a:rect l="l" t="t" r="r" b="b"/>
                <a:pathLst>
                  <a:path w="2276514" h="1143000" extrusionOk="0">
                    <a:moveTo>
                      <a:pt x="2028944" y="0"/>
                    </a:moveTo>
                    <a:lnTo>
                      <a:pt x="1708335" y="0"/>
                    </a:lnTo>
                    <a:cubicBezTo>
                      <a:pt x="1645730" y="0"/>
                      <a:pt x="1589766" y="42863"/>
                      <a:pt x="1546133" y="115253"/>
                    </a:cubicBezTo>
                    <a:lnTo>
                      <a:pt x="1546133" y="115253"/>
                    </a:lnTo>
                    <a:lnTo>
                      <a:pt x="755044" y="109538"/>
                    </a:lnTo>
                    <a:cubicBezTo>
                      <a:pt x="710462" y="38100"/>
                      <a:pt x="655446" y="0"/>
                      <a:pt x="596637" y="0"/>
                    </a:cubicBezTo>
                    <a:lnTo>
                      <a:pt x="262748" y="0"/>
                    </a:lnTo>
                    <a:cubicBezTo>
                      <a:pt x="112877" y="0"/>
                      <a:pt x="0" y="245745"/>
                      <a:pt x="0" y="571500"/>
                    </a:cubicBezTo>
                    <a:cubicBezTo>
                      <a:pt x="0" y="897255"/>
                      <a:pt x="112877" y="1142048"/>
                      <a:pt x="262748" y="1142048"/>
                    </a:cubicBezTo>
                    <a:lnTo>
                      <a:pt x="596637" y="1142048"/>
                    </a:lnTo>
                    <a:cubicBezTo>
                      <a:pt x="655446" y="1142048"/>
                      <a:pt x="709514" y="1104900"/>
                      <a:pt x="754095" y="1034415"/>
                    </a:cubicBezTo>
                    <a:lnTo>
                      <a:pt x="1545184" y="1040130"/>
                    </a:lnTo>
                    <a:lnTo>
                      <a:pt x="1553721" y="1040130"/>
                    </a:lnTo>
                    <a:cubicBezTo>
                      <a:pt x="1596406" y="1105853"/>
                      <a:pt x="1649524" y="1143000"/>
                      <a:pt x="1708335" y="1143000"/>
                    </a:cubicBezTo>
                    <a:lnTo>
                      <a:pt x="2028944" y="1143000"/>
                    </a:lnTo>
                    <a:cubicBezTo>
                      <a:pt x="2172174" y="1143000"/>
                      <a:pt x="2285052" y="892493"/>
                      <a:pt x="2285052" y="572453"/>
                    </a:cubicBezTo>
                    <a:cubicBezTo>
                      <a:pt x="2285052" y="252413"/>
                      <a:pt x="2172174" y="0"/>
                      <a:pt x="2028944" y="0"/>
                    </a:cubicBezTo>
                    <a:close/>
                    <a:moveTo>
                      <a:pt x="122363" y="943928"/>
                    </a:moveTo>
                    <a:cubicBezTo>
                      <a:pt x="79678" y="845820"/>
                      <a:pt x="56913" y="713423"/>
                      <a:pt x="56913" y="571500"/>
                    </a:cubicBezTo>
                    <a:cubicBezTo>
                      <a:pt x="56913" y="429578"/>
                      <a:pt x="79678" y="297180"/>
                      <a:pt x="122363" y="199073"/>
                    </a:cubicBezTo>
                    <a:cubicBezTo>
                      <a:pt x="165047" y="100965"/>
                      <a:pt x="212475" y="57150"/>
                      <a:pt x="262748" y="57150"/>
                    </a:cubicBezTo>
                    <a:lnTo>
                      <a:pt x="478068" y="57150"/>
                    </a:lnTo>
                    <a:cubicBezTo>
                      <a:pt x="390802" y="147638"/>
                      <a:pt x="333889" y="339090"/>
                      <a:pt x="333889" y="571500"/>
                    </a:cubicBezTo>
                    <a:cubicBezTo>
                      <a:pt x="333889" y="803910"/>
                      <a:pt x="390802" y="994410"/>
                      <a:pt x="478068" y="1084898"/>
                    </a:cubicBezTo>
                    <a:lnTo>
                      <a:pt x="262748" y="1084898"/>
                    </a:lnTo>
                    <a:cubicBezTo>
                      <a:pt x="212475" y="1084898"/>
                      <a:pt x="161253" y="1033463"/>
                      <a:pt x="122363" y="943928"/>
                    </a:cubicBezTo>
                    <a:close/>
                    <a:moveTo>
                      <a:pt x="596637" y="1084898"/>
                    </a:moveTo>
                    <a:cubicBezTo>
                      <a:pt x="545415" y="1084898"/>
                      <a:pt x="494193" y="1033463"/>
                      <a:pt x="456251" y="943928"/>
                    </a:cubicBezTo>
                    <a:cubicBezTo>
                      <a:pt x="418310" y="854393"/>
                      <a:pt x="390802" y="713423"/>
                      <a:pt x="390802" y="571500"/>
                    </a:cubicBezTo>
                    <a:cubicBezTo>
                      <a:pt x="390802" y="429578"/>
                      <a:pt x="413567" y="297180"/>
                      <a:pt x="456251" y="199073"/>
                    </a:cubicBezTo>
                    <a:cubicBezTo>
                      <a:pt x="498936" y="100965"/>
                      <a:pt x="545415" y="57150"/>
                      <a:pt x="596637" y="57150"/>
                    </a:cubicBezTo>
                    <a:cubicBezTo>
                      <a:pt x="631733" y="57150"/>
                      <a:pt x="661138" y="80963"/>
                      <a:pt x="684851" y="109538"/>
                    </a:cubicBezTo>
                    <a:lnTo>
                      <a:pt x="650704" y="109538"/>
                    </a:lnTo>
                    <a:cubicBezTo>
                      <a:pt x="528341" y="108585"/>
                      <a:pt x="435383" y="307658"/>
                      <a:pt x="435383" y="571500"/>
                    </a:cubicBezTo>
                    <a:cubicBezTo>
                      <a:pt x="435383" y="835343"/>
                      <a:pt x="527393" y="1033463"/>
                      <a:pt x="650704" y="1033463"/>
                    </a:cubicBezTo>
                    <a:lnTo>
                      <a:pt x="683903" y="1033463"/>
                    </a:lnTo>
                    <a:cubicBezTo>
                      <a:pt x="661138" y="1062038"/>
                      <a:pt x="631733" y="1084898"/>
                      <a:pt x="596637" y="1084898"/>
                    </a:cubicBezTo>
                    <a:close/>
                    <a:moveTo>
                      <a:pt x="651652" y="976313"/>
                    </a:moveTo>
                    <a:lnTo>
                      <a:pt x="650704" y="976313"/>
                    </a:lnTo>
                    <a:cubicBezTo>
                      <a:pt x="573871" y="976313"/>
                      <a:pt x="492296" y="813435"/>
                      <a:pt x="492296" y="571500"/>
                    </a:cubicBezTo>
                    <a:cubicBezTo>
                      <a:pt x="492296" y="329565"/>
                      <a:pt x="573871" y="165735"/>
                      <a:pt x="650704" y="165735"/>
                    </a:cubicBezTo>
                    <a:lnTo>
                      <a:pt x="1516728" y="172403"/>
                    </a:lnTo>
                    <a:cubicBezTo>
                      <a:pt x="1472146" y="274320"/>
                      <a:pt x="1445587" y="413385"/>
                      <a:pt x="1445587" y="571500"/>
                    </a:cubicBezTo>
                    <a:cubicBezTo>
                      <a:pt x="1445587" y="729615"/>
                      <a:pt x="1474043" y="881063"/>
                      <a:pt x="1522419" y="982980"/>
                    </a:cubicBezTo>
                    <a:close/>
                    <a:moveTo>
                      <a:pt x="1567949" y="943928"/>
                    </a:moveTo>
                    <a:cubicBezTo>
                      <a:pt x="1525265" y="845820"/>
                      <a:pt x="1502500" y="713423"/>
                      <a:pt x="1502500" y="571500"/>
                    </a:cubicBezTo>
                    <a:cubicBezTo>
                      <a:pt x="1502500" y="429578"/>
                      <a:pt x="1525265" y="297180"/>
                      <a:pt x="1567949" y="199073"/>
                    </a:cubicBezTo>
                    <a:cubicBezTo>
                      <a:pt x="1610634" y="100965"/>
                      <a:pt x="1657113" y="57150"/>
                      <a:pt x="1708335" y="57150"/>
                    </a:cubicBezTo>
                    <a:lnTo>
                      <a:pt x="1915118" y="57150"/>
                    </a:lnTo>
                    <a:cubicBezTo>
                      <a:pt x="1830697" y="148590"/>
                      <a:pt x="1772836" y="341948"/>
                      <a:pt x="1772836" y="571500"/>
                    </a:cubicBezTo>
                    <a:cubicBezTo>
                      <a:pt x="1772836" y="801053"/>
                      <a:pt x="1830697" y="993458"/>
                      <a:pt x="1915118" y="1084898"/>
                    </a:cubicBezTo>
                    <a:lnTo>
                      <a:pt x="1708335" y="1084898"/>
                    </a:lnTo>
                    <a:cubicBezTo>
                      <a:pt x="1657113" y="1084898"/>
                      <a:pt x="1605891" y="1033463"/>
                      <a:pt x="1567949" y="943928"/>
                    </a:cubicBezTo>
                    <a:close/>
                    <a:moveTo>
                      <a:pt x="2028944" y="1084898"/>
                    </a:moveTo>
                    <a:cubicBezTo>
                      <a:pt x="1980568" y="1084898"/>
                      <a:pt x="1932192" y="1033463"/>
                      <a:pt x="1894250" y="943928"/>
                    </a:cubicBezTo>
                    <a:cubicBezTo>
                      <a:pt x="1856308" y="854393"/>
                      <a:pt x="1829749" y="712470"/>
                      <a:pt x="1829749" y="571500"/>
                    </a:cubicBezTo>
                    <a:cubicBezTo>
                      <a:pt x="1829749" y="430530"/>
                      <a:pt x="1852514" y="298133"/>
                      <a:pt x="1894250" y="199073"/>
                    </a:cubicBezTo>
                    <a:cubicBezTo>
                      <a:pt x="1935986" y="100013"/>
                      <a:pt x="1980568" y="57150"/>
                      <a:pt x="2028944" y="57150"/>
                    </a:cubicBezTo>
                    <a:cubicBezTo>
                      <a:pt x="2077320" y="57150"/>
                      <a:pt x="2125696" y="108585"/>
                      <a:pt x="2163638" y="199073"/>
                    </a:cubicBezTo>
                    <a:cubicBezTo>
                      <a:pt x="2201579" y="289560"/>
                      <a:pt x="2228139" y="429578"/>
                      <a:pt x="2228139" y="571500"/>
                    </a:cubicBezTo>
                    <a:cubicBezTo>
                      <a:pt x="2228139" y="713423"/>
                      <a:pt x="2205374" y="844868"/>
                      <a:pt x="2163638" y="943928"/>
                    </a:cubicBezTo>
                    <a:cubicBezTo>
                      <a:pt x="2121901" y="1042988"/>
                      <a:pt x="2076371" y="1084898"/>
                      <a:pt x="2028944" y="10848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1" name="Google Shape;4191;p245"/>
              <p:cNvSpPr/>
              <p:nvPr/>
            </p:nvSpPr>
            <p:spPr>
              <a:xfrm>
                <a:off x="4693414" y="2343150"/>
                <a:ext cx="28456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8456" h="38100" extrusionOk="0">
                    <a:moveTo>
                      <a:pt x="0" y="6668"/>
                    </a:moveTo>
                    <a:lnTo>
                      <a:pt x="13280" y="6668"/>
                    </a:lnTo>
                    <a:lnTo>
                      <a:pt x="13280" y="45720"/>
                    </a:lnTo>
                    <a:lnTo>
                      <a:pt x="20868" y="45720"/>
                    </a:lnTo>
                    <a:lnTo>
                      <a:pt x="20868" y="6668"/>
                    </a:lnTo>
                    <a:lnTo>
                      <a:pt x="34148" y="6668"/>
                    </a:lnTo>
                    <a:lnTo>
                      <a:pt x="34148" y="0"/>
                    </a:lnTo>
                    <a:lnTo>
                      <a:pt x="0" y="0"/>
                    </a:lnTo>
                    <a:lnTo>
                      <a:pt x="0" y="66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2" name="Google Shape;4192;p245"/>
              <p:cNvSpPr/>
              <p:nvPr/>
            </p:nvSpPr>
            <p:spPr>
              <a:xfrm>
                <a:off x="4734202" y="2343150"/>
                <a:ext cx="37941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941" h="38100" extrusionOk="0">
                    <a:moveTo>
                      <a:pt x="21816" y="21907"/>
                    </a:moveTo>
                    <a:lnTo>
                      <a:pt x="5691" y="0"/>
                    </a:lnTo>
                    <a:lnTo>
                      <a:pt x="0" y="0"/>
                    </a:lnTo>
                    <a:lnTo>
                      <a:pt x="0" y="45720"/>
                    </a:lnTo>
                    <a:lnTo>
                      <a:pt x="7588" y="45720"/>
                    </a:lnTo>
                    <a:lnTo>
                      <a:pt x="7588" y="14288"/>
                    </a:lnTo>
                    <a:lnTo>
                      <a:pt x="19919" y="30480"/>
                    </a:lnTo>
                    <a:lnTo>
                      <a:pt x="22765" y="30480"/>
                    </a:lnTo>
                    <a:lnTo>
                      <a:pt x="35096" y="13335"/>
                    </a:lnTo>
                    <a:lnTo>
                      <a:pt x="35096" y="45720"/>
                    </a:lnTo>
                    <a:lnTo>
                      <a:pt x="42685" y="45720"/>
                    </a:lnTo>
                    <a:lnTo>
                      <a:pt x="42685" y="0"/>
                    </a:lnTo>
                    <a:lnTo>
                      <a:pt x="36993" y="0"/>
                    </a:lnTo>
                    <a:lnTo>
                      <a:pt x="21816" y="2190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3" name="Google Shape;4193;p245"/>
              <p:cNvSpPr/>
              <p:nvPr/>
            </p:nvSpPr>
            <p:spPr>
              <a:xfrm>
                <a:off x="4543544" y="2473704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79275" y="18036"/>
                    </a:moveTo>
                    <a:cubicBezTo>
                      <a:pt x="170856" y="1680"/>
                      <a:pt x="150827" y="-4725"/>
                      <a:pt x="134539" y="3729"/>
                    </a:cubicBezTo>
                    <a:cubicBezTo>
                      <a:pt x="133948" y="4036"/>
                      <a:pt x="133367" y="4360"/>
                      <a:pt x="132797" y="4701"/>
                    </a:cubicBezTo>
                    <a:lnTo>
                      <a:pt x="17074" y="74234"/>
                    </a:lnTo>
                    <a:cubicBezTo>
                      <a:pt x="9480" y="78957"/>
                      <a:pt x="4032" y="86479"/>
                      <a:pt x="1897" y="95189"/>
                    </a:cubicBezTo>
                    <a:cubicBezTo>
                      <a:pt x="813" y="97926"/>
                      <a:pt x="173" y="100821"/>
                      <a:pt x="0" y="103761"/>
                    </a:cubicBezTo>
                    <a:cubicBezTo>
                      <a:pt x="167" y="107635"/>
                      <a:pt x="804" y="111473"/>
                      <a:pt x="1897" y="115191"/>
                    </a:cubicBezTo>
                    <a:cubicBezTo>
                      <a:pt x="4621" y="123357"/>
                      <a:pt x="9957" y="130389"/>
                      <a:pt x="17074" y="135194"/>
                    </a:cubicBezTo>
                    <a:lnTo>
                      <a:pt x="132797" y="204726"/>
                    </a:lnTo>
                    <a:cubicBezTo>
                      <a:pt x="149355" y="213411"/>
                      <a:pt x="169786" y="207549"/>
                      <a:pt x="179275" y="191391"/>
                    </a:cubicBezTo>
                    <a:cubicBezTo>
                      <a:pt x="188804" y="174498"/>
                      <a:pt x="183364" y="153065"/>
                      <a:pt x="166944" y="142814"/>
                    </a:cubicBezTo>
                    <a:lnTo>
                      <a:pt x="102443" y="104714"/>
                    </a:lnTo>
                    <a:lnTo>
                      <a:pt x="166944" y="65661"/>
                    </a:lnTo>
                    <a:cubicBezTo>
                      <a:pt x="183238" y="55773"/>
                      <a:pt x="188709" y="34642"/>
                      <a:pt x="179276" y="180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4" name="Google Shape;4194;p245"/>
              <p:cNvSpPr/>
              <p:nvPr/>
            </p:nvSpPr>
            <p:spPr>
              <a:xfrm>
                <a:off x="4243928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948" y="134303"/>
                    </a:moveTo>
                    <a:lnTo>
                      <a:pt x="132671" y="203835"/>
                    </a:lnTo>
                    <a:cubicBezTo>
                      <a:pt x="138679" y="207360"/>
                      <a:pt x="145712" y="208706"/>
                      <a:pt x="152590" y="207645"/>
                    </a:cubicBezTo>
                    <a:cubicBezTo>
                      <a:pt x="170330" y="206155"/>
                      <a:pt x="183954" y="191231"/>
                      <a:pt x="183892" y="173355"/>
                    </a:cubicBezTo>
                    <a:lnTo>
                      <a:pt x="183892" y="34290"/>
                    </a:lnTo>
                    <a:cubicBezTo>
                      <a:pt x="183892" y="15352"/>
                      <a:pt x="168604" y="0"/>
                      <a:pt x="149745" y="0"/>
                    </a:cubicBezTo>
                    <a:cubicBezTo>
                      <a:pt x="130885" y="0"/>
                      <a:pt x="115597" y="15352"/>
                      <a:pt x="115597" y="34290"/>
                    </a:cubicBezTo>
                    <a:lnTo>
                      <a:pt x="115597" y="112395"/>
                    </a:lnTo>
                    <a:lnTo>
                      <a:pt x="51096" y="73342"/>
                    </a:lnTo>
                    <a:cubicBezTo>
                      <a:pt x="35342" y="63922"/>
                      <a:pt x="14966" y="69109"/>
                      <a:pt x="5585" y="84928"/>
                    </a:cubicBezTo>
                    <a:cubicBezTo>
                      <a:pt x="5245" y="85501"/>
                      <a:pt x="4922" y="86085"/>
                      <a:pt x="4617" y="86677"/>
                    </a:cubicBezTo>
                    <a:cubicBezTo>
                      <a:pt x="-4817" y="103283"/>
                      <a:pt x="654" y="124414"/>
                      <a:pt x="16948" y="1343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5" name="Google Shape;4195;p245"/>
              <p:cNvSpPr/>
              <p:nvPr/>
            </p:nvSpPr>
            <p:spPr>
              <a:xfrm>
                <a:off x="4482836" y="2294572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31303" y="208598"/>
                    </a:moveTo>
                    <a:cubicBezTo>
                      <a:pt x="38247" y="208825"/>
                      <a:pt x="45125" y="207181"/>
                      <a:pt x="51222" y="203835"/>
                    </a:cubicBezTo>
                    <a:lnTo>
                      <a:pt x="165997" y="135255"/>
                    </a:lnTo>
                    <a:cubicBezTo>
                      <a:pt x="182944" y="125809"/>
                      <a:pt x="189057" y="104356"/>
                      <a:pt x="179650" y="87338"/>
                    </a:cubicBezTo>
                    <a:cubicBezTo>
                      <a:pt x="179528" y="87116"/>
                      <a:pt x="179403" y="86896"/>
                      <a:pt x="179276" y="86678"/>
                    </a:cubicBezTo>
                    <a:cubicBezTo>
                      <a:pt x="169794" y="70439"/>
                      <a:pt x="149049" y="64912"/>
                      <a:pt x="132797" y="74295"/>
                    </a:cubicBezTo>
                    <a:lnTo>
                      <a:pt x="67347" y="112395"/>
                    </a:lnTo>
                    <a:lnTo>
                      <a:pt x="67347" y="35242"/>
                    </a:lnTo>
                    <a:cubicBezTo>
                      <a:pt x="67878" y="16312"/>
                      <a:pt x="53026" y="534"/>
                      <a:pt x="34175" y="1"/>
                    </a:cubicBezTo>
                    <a:cubicBezTo>
                      <a:pt x="34166" y="0"/>
                      <a:pt x="34157" y="0"/>
                      <a:pt x="34148" y="0"/>
                    </a:cubicBezTo>
                    <a:cubicBezTo>
                      <a:pt x="15137" y="516"/>
                      <a:pt x="-6" y="16145"/>
                      <a:pt x="1" y="35242"/>
                    </a:cubicBezTo>
                    <a:lnTo>
                      <a:pt x="1" y="173355"/>
                    </a:lnTo>
                    <a:cubicBezTo>
                      <a:pt x="-105" y="191423"/>
                      <a:pt x="13415" y="206644"/>
                      <a:pt x="31303" y="2085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6" name="Google Shape;4196;p245"/>
              <p:cNvSpPr/>
              <p:nvPr/>
            </p:nvSpPr>
            <p:spPr>
              <a:xfrm>
                <a:off x="4243928" y="265327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52590" y="395"/>
                    </a:moveTo>
                    <a:cubicBezTo>
                      <a:pt x="145711" y="-747"/>
                      <a:pt x="138651" y="604"/>
                      <a:pt x="132671" y="4205"/>
                    </a:cubicBezTo>
                    <a:lnTo>
                      <a:pt x="16948" y="73738"/>
                    </a:lnTo>
                    <a:cubicBezTo>
                      <a:pt x="654" y="83627"/>
                      <a:pt x="-4817" y="104757"/>
                      <a:pt x="4617" y="121363"/>
                    </a:cubicBezTo>
                    <a:cubicBezTo>
                      <a:pt x="12686" y="137308"/>
                      <a:pt x="32100" y="143666"/>
                      <a:pt x="47979" y="135563"/>
                    </a:cubicBezTo>
                    <a:cubicBezTo>
                      <a:pt x="49051" y="135016"/>
                      <a:pt x="50091" y="134409"/>
                      <a:pt x="51096" y="133745"/>
                    </a:cubicBezTo>
                    <a:lnTo>
                      <a:pt x="115597" y="95645"/>
                    </a:lnTo>
                    <a:lnTo>
                      <a:pt x="115597" y="172798"/>
                    </a:lnTo>
                    <a:cubicBezTo>
                      <a:pt x="115073" y="191728"/>
                      <a:pt x="129931" y="207501"/>
                      <a:pt x="148783" y="208027"/>
                    </a:cubicBezTo>
                    <a:cubicBezTo>
                      <a:pt x="149104" y="208036"/>
                      <a:pt x="149424" y="208040"/>
                      <a:pt x="149745" y="208040"/>
                    </a:cubicBezTo>
                    <a:cubicBezTo>
                      <a:pt x="168756" y="207524"/>
                      <a:pt x="183899" y="191896"/>
                      <a:pt x="183892" y="172798"/>
                    </a:cubicBezTo>
                    <a:lnTo>
                      <a:pt x="183892" y="34685"/>
                    </a:lnTo>
                    <a:cubicBezTo>
                      <a:pt x="183954" y="16810"/>
                      <a:pt x="170330" y="1885"/>
                      <a:pt x="152590" y="3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7" name="Google Shape;4197;p245"/>
              <p:cNvSpPr/>
              <p:nvPr/>
            </p:nvSpPr>
            <p:spPr>
              <a:xfrm>
                <a:off x="4182870" y="2473706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82347" y="114237"/>
                    </a:moveTo>
                    <a:cubicBezTo>
                      <a:pt x="183172" y="110487"/>
                      <a:pt x="183491" y="106642"/>
                      <a:pt x="183296" y="102807"/>
                    </a:cubicBezTo>
                    <a:cubicBezTo>
                      <a:pt x="183526" y="100228"/>
                      <a:pt x="183202" y="97630"/>
                      <a:pt x="182347" y="95187"/>
                    </a:cubicBezTo>
                    <a:cubicBezTo>
                      <a:pt x="179690" y="86215"/>
                      <a:pt x="173984" y="78463"/>
                      <a:pt x="166222" y="73279"/>
                    </a:cubicBezTo>
                    <a:lnTo>
                      <a:pt x="51448" y="4699"/>
                    </a:lnTo>
                    <a:cubicBezTo>
                      <a:pt x="35694" y="-4721"/>
                      <a:pt x="15318" y="466"/>
                      <a:pt x="5937" y="16285"/>
                    </a:cubicBezTo>
                    <a:cubicBezTo>
                      <a:pt x="5597" y="16858"/>
                      <a:pt x="5274" y="17442"/>
                      <a:pt x="4969" y="18034"/>
                    </a:cubicBezTo>
                    <a:cubicBezTo>
                      <a:pt x="-4823" y="34220"/>
                      <a:pt x="307" y="55311"/>
                      <a:pt x="16425" y="65144"/>
                    </a:cubicBezTo>
                    <a:cubicBezTo>
                      <a:pt x="16714" y="65320"/>
                      <a:pt x="17006" y="65492"/>
                      <a:pt x="17300" y="65659"/>
                    </a:cubicBezTo>
                    <a:lnTo>
                      <a:pt x="81801" y="104712"/>
                    </a:lnTo>
                    <a:lnTo>
                      <a:pt x="17300" y="143764"/>
                    </a:lnTo>
                    <a:cubicBezTo>
                      <a:pt x="898" y="153111"/>
                      <a:pt x="-4853" y="174041"/>
                      <a:pt x="4455" y="190511"/>
                    </a:cubicBezTo>
                    <a:cubicBezTo>
                      <a:pt x="4622" y="190806"/>
                      <a:pt x="4793" y="191099"/>
                      <a:pt x="4969" y="191389"/>
                    </a:cubicBezTo>
                    <a:cubicBezTo>
                      <a:pt x="13388" y="207745"/>
                      <a:pt x="33417" y="214151"/>
                      <a:pt x="49706" y="205696"/>
                    </a:cubicBezTo>
                    <a:cubicBezTo>
                      <a:pt x="50296" y="205390"/>
                      <a:pt x="50877" y="205066"/>
                      <a:pt x="51448" y="204725"/>
                    </a:cubicBezTo>
                    <a:lnTo>
                      <a:pt x="166222" y="135192"/>
                    </a:lnTo>
                    <a:cubicBezTo>
                      <a:pt x="173863" y="130306"/>
                      <a:pt x="179567" y="122895"/>
                      <a:pt x="182347" y="1142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8" name="Google Shape;4198;p245"/>
              <p:cNvSpPr/>
              <p:nvPr/>
            </p:nvSpPr>
            <p:spPr>
              <a:xfrm>
                <a:off x="4391776" y="2512668"/>
                <a:ext cx="123311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311" h="123825" extrusionOk="0">
                    <a:moveTo>
                      <a:pt x="127105" y="72417"/>
                    </a:moveTo>
                    <a:lnTo>
                      <a:pt x="127105" y="58130"/>
                    </a:lnTo>
                    <a:cubicBezTo>
                      <a:pt x="126569" y="55752"/>
                      <a:pt x="125605" y="53492"/>
                      <a:pt x="124260" y="51462"/>
                    </a:cubicBezTo>
                    <a:lnTo>
                      <a:pt x="76832" y="1932"/>
                    </a:lnTo>
                    <a:lnTo>
                      <a:pt x="70193" y="27"/>
                    </a:lnTo>
                    <a:lnTo>
                      <a:pt x="55964" y="27"/>
                    </a:lnTo>
                    <a:cubicBezTo>
                      <a:pt x="53887" y="-150"/>
                      <a:pt x="51829" y="539"/>
                      <a:pt x="50273" y="1932"/>
                    </a:cubicBezTo>
                    <a:lnTo>
                      <a:pt x="2846" y="51462"/>
                    </a:lnTo>
                    <a:cubicBezTo>
                      <a:pt x="1137" y="53274"/>
                      <a:pt x="128" y="55638"/>
                      <a:pt x="0" y="58130"/>
                    </a:cubicBezTo>
                    <a:lnTo>
                      <a:pt x="0" y="72417"/>
                    </a:lnTo>
                    <a:cubicBezTo>
                      <a:pt x="128" y="74909"/>
                      <a:pt x="1137" y="77273"/>
                      <a:pt x="2846" y="79085"/>
                    </a:cubicBezTo>
                    <a:lnTo>
                      <a:pt x="50273" y="128615"/>
                    </a:lnTo>
                    <a:cubicBezTo>
                      <a:pt x="51828" y="130139"/>
                      <a:pt x="53817" y="131138"/>
                      <a:pt x="55964" y="131472"/>
                    </a:cubicBezTo>
                    <a:lnTo>
                      <a:pt x="70193" y="131472"/>
                    </a:lnTo>
                    <a:cubicBezTo>
                      <a:pt x="72718" y="131553"/>
                      <a:pt x="75149" y="130507"/>
                      <a:pt x="76832" y="128615"/>
                    </a:cubicBezTo>
                    <a:lnTo>
                      <a:pt x="124260" y="79085"/>
                    </a:lnTo>
                    <a:cubicBezTo>
                      <a:pt x="125969" y="77273"/>
                      <a:pt x="126978" y="74909"/>
                      <a:pt x="127105" y="72417"/>
                    </a:cubicBezTo>
                    <a:close/>
                    <a:moveTo>
                      <a:pt x="86318" y="65750"/>
                    </a:moveTo>
                    <a:cubicBezTo>
                      <a:pt x="86318" y="67655"/>
                      <a:pt x="84421" y="69560"/>
                      <a:pt x="83472" y="71465"/>
                    </a:cubicBezTo>
                    <a:lnTo>
                      <a:pt x="69244" y="85752"/>
                    </a:lnTo>
                    <a:cubicBezTo>
                      <a:pt x="67689" y="87277"/>
                      <a:pt x="65700" y="88276"/>
                      <a:pt x="63553" y="88610"/>
                    </a:cubicBezTo>
                    <a:lnTo>
                      <a:pt x="62604" y="88610"/>
                    </a:lnTo>
                    <a:lnTo>
                      <a:pt x="56913" y="85752"/>
                    </a:lnTo>
                    <a:lnTo>
                      <a:pt x="43633" y="71465"/>
                    </a:lnTo>
                    <a:cubicBezTo>
                      <a:pt x="41778" y="70170"/>
                      <a:pt x="40706" y="68017"/>
                      <a:pt x="40788" y="65750"/>
                    </a:cubicBezTo>
                    <a:lnTo>
                      <a:pt x="40788" y="65750"/>
                    </a:lnTo>
                    <a:cubicBezTo>
                      <a:pt x="40706" y="63483"/>
                      <a:pt x="41778" y="61330"/>
                      <a:pt x="43633" y="60035"/>
                    </a:cubicBezTo>
                    <a:lnTo>
                      <a:pt x="56913" y="45747"/>
                    </a:lnTo>
                    <a:cubicBezTo>
                      <a:pt x="58467" y="44223"/>
                      <a:pt x="60457" y="43224"/>
                      <a:pt x="62604" y="42890"/>
                    </a:cubicBezTo>
                    <a:lnTo>
                      <a:pt x="63553" y="42890"/>
                    </a:lnTo>
                    <a:cubicBezTo>
                      <a:pt x="65810" y="42808"/>
                      <a:pt x="67954" y="43885"/>
                      <a:pt x="69244" y="45747"/>
                    </a:cubicBezTo>
                    <a:lnTo>
                      <a:pt x="83472" y="60035"/>
                    </a:lnTo>
                    <a:cubicBezTo>
                      <a:pt x="84990" y="61596"/>
                      <a:pt x="85985" y="63594"/>
                      <a:pt x="86318" y="6575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9" name="Google Shape;4199;p245"/>
              <p:cNvSpPr/>
              <p:nvPr/>
            </p:nvSpPr>
            <p:spPr>
              <a:xfrm>
                <a:off x="4482820" y="2653510"/>
                <a:ext cx="180224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224" h="200025" extrusionOk="0">
                    <a:moveTo>
                      <a:pt x="166013" y="73498"/>
                    </a:moveTo>
                    <a:lnTo>
                      <a:pt x="51239" y="4918"/>
                    </a:lnTo>
                    <a:cubicBezTo>
                      <a:pt x="45318" y="1133"/>
                      <a:pt x="38303" y="-544"/>
                      <a:pt x="31319" y="155"/>
                    </a:cubicBezTo>
                    <a:cubicBezTo>
                      <a:pt x="13208" y="1667"/>
                      <a:pt x="-550" y="17158"/>
                      <a:pt x="17" y="35398"/>
                    </a:cubicBezTo>
                    <a:lnTo>
                      <a:pt x="17" y="173510"/>
                    </a:lnTo>
                    <a:cubicBezTo>
                      <a:pt x="17" y="192448"/>
                      <a:pt x="15305" y="207800"/>
                      <a:pt x="34165" y="207800"/>
                    </a:cubicBezTo>
                    <a:cubicBezTo>
                      <a:pt x="53024" y="207800"/>
                      <a:pt x="68312" y="192448"/>
                      <a:pt x="68312" y="173510"/>
                    </a:cubicBezTo>
                    <a:lnTo>
                      <a:pt x="68312" y="96358"/>
                    </a:lnTo>
                    <a:lnTo>
                      <a:pt x="132814" y="134458"/>
                    </a:lnTo>
                    <a:cubicBezTo>
                      <a:pt x="148440" y="144090"/>
                      <a:pt x="168883" y="139179"/>
                      <a:pt x="178476" y="123488"/>
                    </a:cubicBezTo>
                    <a:cubicBezTo>
                      <a:pt x="178759" y="123024"/>
                      <a:pt x="179032" y="122553"/>
                      <a:pt x="179292" y="122075"/>
                    </a:cubicBezTo>
                    <a:cubicBezTo>
                      <a:pt x="189062" y="105265"/>
                      <a:pt x="183411" y="83684"/>
                      <a:pt x="166670" y="73874"/>
                    </a:cubicBezTo>
                    <a:cubicBezTo>
                      <a:pt x="166452" y="73746"/>
                      <a:pt x="166233" y="73621"/>
                      <a:pt x="166013" y="7349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0" name="Google Shape;4200;p245"/>
              <p:cNvSpPr/>
              <p:nvPr/>
            </p:nvSpPr>
            <p:spPr>
              <a:xfrm>
                <a:off x="5296690" y="2109788"/>
                <a:ext cx="331991" cy="923925"/>
              </a:xfrm>
              <a:custGeom>
                <a:avLst/>
                <a:gdLst/>
                <a:ahLst/>
                <a:cxnLst/>
                <a:rect l="l" t="t" r="r" b="b"/>
                <a:pathLst>
                  <a:path w="331991" h="923925" extrusionOk="0">
                    <a:moveTo>
                      <a:pt x="165996" y="0"/>
                    </a:moveTo>
                    <a:cubicBezTo>
                      <a:pt x="73987" y="0"/>
                      <a:pt x="0" y="206693"/>
                      <a:pt x="0" y="461963"/>
                    </a:cubicBezTo>
                    <a:cubicBezTo>
                      <a:pt x="0" y="717233"/>
                      <a:pt x="73987" y="923925"/>
                      <a:pt x="165996" y="923925"/>
                    </a:cubicBezTo>
                    <a:cubicBezTo>
                      <a:pt x="258005" y="923925"/>
                      <a:pt x="332940" y="717233"/>
                      <a:pt x="332940" y="461963"/>
                    </a:cubicBezTo>
                    <a:cubicBezTo>
                      <a:pt x="332940" y="206693"/>
                      <a:pt x="258005" y="0"/>
                      <a:pt x="165996" y="0"/>
                    </a:cubicBezTo>
                    <a:close/>
                    <a:moveTo>
                      <a:pt x="165996" y="43815"/>
                    </a:moveTo>
                    <a:cubicBezTo>
                      <a:pt x="189710" y="43815"/>
                      <a:pt x="224806" y="89535"/>
                      <a:pt x="251365" y="177165"/>
                    </a:cubicBezTo>
                    <a:lnTo>
                      <a:pt x="136591" y="61913"/>
                    </a:lnTo>
                    <a:cubicBezTo>
                      <a:pt x="147974" y="50482"/>
                      <a:pt x="157459" y="43815"/>
                      <a:pt x="165996" y="43815"/>
                    </a:cubicBezTo>
                    <a:close/>
                    <a:moveTo>
                      <a:pt x="117620" y="89535"/>
                    </a:moveTo>
                    <a:lnTo>
                      <a:pt x="267491" y="240983"/>
                    </a:lnTo>
                    <a:cubicBezTo>
                      <a:pt x="272535" y="261690"/>
                      <a:pt x="276336" y="282683"/>
                      <a:pt x="278873" y="303847"/>
                    </a:cubicBezTo>
                    <a:lnTo>
                      <a:pt x="99598" y="123825"/>
                    </a:lnTo>
                    <a:cubicBezTo>
                      <a:pt x="105289" y="111443"/>
                      <a:pt x="111929" y="100013"/>
                      <a:pt x="117620" y="89535"/>
                    </a:cubicBezTo>
                    <a:close/>
                    <a:moveTo>
                      <a:pt x="87267" y="158115"/>
                    </a:moveTo>
                    <a:lnTo>
                      <a:pt x="284564" y="356235"/>
                    </a:lnTo>
                    <a:cubicBezTo>
                      <a:pt x="285513" y="374333"/>
                      <a:pt x="287410" y="392430"/>
                      <a:pt x="288359" y="412433"/>
                    </a:cubicBezTo>
                    <a:lnTo>
                      <a:pt x="74935" y="198120"/>
                    </a:lnTo>
                    <a:cubicBezTo>
                      <a:pt x="78342" y="184577"/>
                      <a:pt x="82458" y="171223"/>
                      <a:pt x="87267" y="158115"/>
                    </a:cubicBezTo>
                    <a:close/>
                    <a:moveTo>
                      <a:pt x="165996" y="879158"/>
                    </a:moveTo>
                    <a:cubicBezTo>
                      <a:pt x="143231" y="879158"/>
                      <a:pt x="108135" y="833438"/>
                      <a:pt x="80627" y="746760"/>
                    </a:cubicBezTo>
                    <a:lnTo>
                      <a:pt x="195401" y="862013"/>
                    </a:lnTo>
                    <a:cubicBezTo>
                      <a:pt x="188311" y="871485"/>
                      <a:pt x="177703" y="877670"/>
                      <a:pt x="165996" y="879158"/>
                    </a:cubicBezTo>
                    <a:close/>
                    <a:moveTo>
                      <a:pt x="214372" y="834390"/>
                    </a:moveTo>
                    <a:lnTo>
                      <a:pt x="64501" y="682943"/>
                    </a:lnTo>
                    <a:cubicBezTo>
                      <a:pt x="60707" y="663893"/>
                      <a:pt x="56913" y="642938"/>
                      <a:pt x="54067" y="620078"/>
                    </a:cubicBezTo>
                    <a:lnTo>
                      <a:pt x="232394" y="799148"/>
                    </a:lnTo>
                    <a:cubicBezTo>
                      <a:pt x="227352" y="811368"/>
                      <a:pt x="221325" y="823155"/>
                      <a:pt x="214372" y="834390"/>
                    </a:cubicBezTo>
                    <a:close/>
                    <a:moveTo>
                      <a:pt x="245674" y="765810"/>
                    </a:moveTo>
                    <a:lnTo>
                      <a:pt x="48376" y="567690"/>
                    </a:lnTo>
                    <a:cubicBezTo>
                      <a:pt x="46479" y="549593"/>
                      <a:pt x="45530" y="531495"/>
                      <a:pt x="44582" y="512445"/>
                    </a:cubicBezTo>
                    <a:lnTo>
                      <a:pt x="257056" y="725805"/>
                    </a:lnTo>
                    <a:close/>
                    <a:moveTo>
                      <a:pt x="266542" y="687705"/>
                    </a:moveTo>
                    <a:lnTo>
                      <a:pt x="43633" y="463868"/>
                    </a:lnTo>
                    <a:lnTo>
                      <a:pt x="43633" y="461963"/>
                    </a:lnTo>
                    <a:cubicBezTo>
                      <a:pt x="43633" y="444818"/>
                      <a:pt x="43633" y="428625"/>
                      <a:pt x="44582" y="413385"/>
                    </a:cubicBezTo>
                    <a:lnTo>
                      <a:pt x="275079" y="644843"/>
                    </a:lnTo>
                    <a:cubicBezTo>
                      <a:pt x="272549" y="660082"/>
                      <a:pt x="269704" y="674370"/>
                      <a:pt x="266542" y="687705"/>
                    </a:cubicBezTo>
                    <a:close/>
                    <a:moveTo>
                      <a:pt x="280770" y="602933"/>
                    </a:moveTo>
                    <a:lnTo>
                      <a:pt x="47427" y="368618"/>
                    </a:lnTo>
                    <a:cubicBezTo>
                      <a:pt x="48376" y="351473"/>
                      <a:pt x="49325" y="336233"/>
                      <a:pt x="51222" y="320993"/>
                    </a:cubicBezTo>
                    <a:lnTo>
                      <a:pt x="285513" y="555308"/>
                    </a:lnTo>
                    <a:cubicBezTo>
                      <a:pt x="284564" y="572453"/>
                      <a:pt x="282667" y="587693"/>
                      <a:pt x="280770" y="602933"/>
                    </a:cubicBezTo>
                    <a:close/>
                    <a:moveTo>
                      <a:pt x="56913" y="280035"/>
                    </a:moveTo>
                    <a:cubicBezTo>
                      <a:pt x="59759" y="264795"/>
                      <a:pt x="62604" y="249555"/>
                      <a:pt x="65450" y="236220"/>
                    </a:cubicBezTo>
                    <a:lnTo>
                      <a:pt x="288359" y="460058"/>
                    </a:lnTo>
                    <a:cubicBezTo>
                      <a:pt x="288359" y="461010"/>
                      <a:pt x="289307" y="461010"/>
                      <a:pt x="289307" y="461963"/>
                    </a:cubicBezTo>
                    <a:cubicBezTo>
                      <a:pt x="289307" y="479108"/>
                      <a:pt x="288359" y="495300"/>
                      <a:pt x="288359" y="51149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350"/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201" name="Google Shape;4201;p245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655513" y="4605759"/>
            <a:ext cx="626616" cy="626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02" name="Google Shape;4202;p245"/>
          <p:cNvSpPr txBox="1"/>
          <p:nvPr/>
        </p:nvSpPr>
        <p:spPr>
          <a:xfrm>
            <a:off x="231781" y="5231943"/>
            <a:ext cx="23748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600" b="1" u="sng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Global Services</a:t>
            </a:r>
            <a:endParaRPr sz="1600" b="1" u="sng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3" name="Google Shape;4203;p245"/>
          <p:cNvSpPr/>
          <p:nvPr/>
        </p:nvSpPr>
        <p:spPr>
          <a:xfrm>
            <a:off x="229191" y="6193477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Transactional Control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4" name="Google Shape;4204;p245"/>
          <p:cNvSpPr/>
          <p:nvPr/>
        </p:nvSpPr>
        <p:spPr>
          <a:xfrm>
            <a:off x="237164" y="5703100"/>
            <a:ext cx="1350000" cy="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Security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5" name="Google Shape;4205;p245"/>
          <p:cNvSpPr/>
          <p:nvPr/>
        </p:nvSpPr>
        <p:spPr>
          <a:xfrm>
            <a:off x="237169" y="594829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176284"/>
              </a:buClr>
              <a:buSzPts val="1100"/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Query Planning &amp; Optimisation</a:t>
            </a:r>
            <a:endParaRPr sz="1467" kern="0">
              <a:solidFill>
                <a:srgbClr val="176284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6" name="Google Shape;4206;p245"/>
          <p:cNvSpPr/>
          <p:nvPr/>
        </p:nvSpPr>
        <p:spPr>
          <a:xfrm>
            <a:off x="237169" y="5457923"/>
            <a:ext cx="2845600" cy="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467" kern="0">
                <a:solidFill>
                  <a:srgbClr val="176284"/>
                </a:solidFill>
                <a:latin typeface="Arial"/>
                <a:cs typeface="Arial"/>
                <a:sym typeface="Arial"/>
              </a:rPr>
              <a:t>Logical Model</a:t>
            </a:r>
            <a:endParaRPr sz="14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7" name="Google Shape;4207;p245"/>
          <p:cNvSpPr/>
          <p:nvPr/>
        </p:nvSpPr>
        <p:spPr>
          <a:xfrm>
            <a:off x="7966967" y="2196800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08" name="Google Shape;4208;p245"/>
          <p:cNvSpPr/>
          <p:nvPr/>
        </p:nvSpPr>
        <p:spPr>
          <a:xfrm>
            <a:off x="5502067" y="3062133"/>
            <a:ext cx="252000" cy="1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4209" name="Google Shape;4209;p245"/>
          <p:cNvGrpSpPr/>
          <p:nvPr/>
        </p:nvGrpSpPr>
        <p:grpSpPr>
          <a:xfrm>
            <a:off x="5502071" y="3139835"/>
            <a:ext cx="438701" cy="488503"/>
            <a:chOff x="2959100" y="781050"/>
            <a:chExt cx="3216284" cy="3581400"/>
          </a:xfrm>
        </p:grpSpPr>
        <p:sp>
          <p:nvSpPr>
            <p:cNvPr id="4210" name="Google Shape;4210;p245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245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245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3" name="Google Shape;4213;p245"/>
          <p:cNvGrpSpPr/>
          <p:nvPr/>
        </p:nvGrpSpPr>
        <p:grpSpPr>
          <a:xfrm>
            <a:off x="6228900" y="3139835"/>
            <a:ext cx="438701" cy="488503"/>
            <a:chOff x="2959100" y="781050"/>
            <a:chExt cx="3216284" cy="3581400"/>
          </a:xfrm>
        </p:grpSpPr>
        <p:sp>
          <p:nvSpPr>
            <p:cNvPr id="4214" name="Google Shape;4214;p245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245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6" name="Google Shape;4216;p245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7" name="Google Shape;4217;p245"/>
          <p:cNvGrpSpPr/>
          <p:nvPr/>
        </p:nvGrpSpPr>
        <p:grpSpPr>
          <a:xfrm>
            <a:off x="5800805" y="3094936"/>
            <a:ext cx="547625" cy="609793"/>
            <a:chOff x="2959100" y="781050"/>
            <a:chExt cx="3216284" cy="3581400"/>
          </a:xfrm>
        </p:grpSpPr>
        <p:sp>
          <p:nvSpPr>
            <p:cNvPr id="4218" name="Google Shape;4218;p245"/>
            <p:cNvSpPr/>
            <p:nvPr/>
          </p:nvSpPr>
          <p:spPr>
            <a:xfrm>
              <a:off x="3035225" y="857250"/>
              <a:ext cx="3064034" cy="3429000"/>
            </a:xfrm>
            <a:custGeom>
              <a:avLst/>
              <a:gdLst/>
              <a:ahLst/>
              <a:cxnLst/>
              <a:rect l="l" t="t" r="r" b="b"/>
              <a:pathLst>
                <a:path w="3064034" h="3429000" extrusionOk="0">
                  <a:moveTo>
                    <a:pt x="1535823" y="0"/>
                  </a:moveTo>
                  <a:cubicBezTo>
                    <a:pt x="688932" y="0"/>
                    <a:pt x="2855" y="290513"/>
                    <a:pt x="0" y="648653"/>
                  </a:cubicBezTo>
                  <a:lnTo>
                    <a:pt x="0" y="648653"/>
                  </a:lnTo>
                  <a:lnTo>
                    <a:pt x="0" y="2761298"/>
                  </a:lnTo>
                  <a:cubicBezTo>
                    <a:pt x="0" y="3136583"/>
                    <a:pt x="687029" y="3429000"/>
                    <a:pt x="1535823" y="3429000"/>
                  </a:cubicBezTo>
                  <a:cubicBezTo>
                    <a:pt x="2384618" y="3429000"/>
                    <a:pt x="3071647" y="3136583"/>
                    <a:pt x="3071647" y="2761298"/>
                  </a:cubicBezTo>
                  <a:lnTo>
                    <a:pt x="3071647" y="648653"/>
                  </a:lnTo>
                  <a:lnTo>
                    <a:pt x="3071647" y="648653"/>
                  </a:lnTo>
                  <a:cubicBezTo>
                    <a:pt x="3068792" y="290513"/>
                    <a:pt x="2381763" y="0"/>
                    <a:pt x="15358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245"/>
            <p:cNvSpPr/>
            <p:nvPr/>
          </p:nvSpPr>
          <p:spPr>
            <a:xfrm>
              <a:off x="2959100" y="781050"/>
              <a:ext cx="3216284" cy="3581400"/>
            </a:xfrm>
            <a:custGeom>
              <a:avLst/>
              <a:gdLst/>
              <a:ahLst/>
              <a:cxnLst/>
              <a:rect l="l" t="t" r="r" b="b"/>
              <a:pathLst>
                <a:path w="3216284" h="3581400" extrusionOk="0">
                  <a:moveTo>
                    <a:pt x="3222946" y="721995"/>
                  </a:moveTo>
                  <a:cubicBezTo>
                    <a:pt x="3221042" y="517208"/>
                    <a:pt x="3045003" y="331470"/>
                    <a:pt x="2727181" y="196215"/>
                  </a:cubicBezTo>
                  <a:cubicBezTo>
                    <a:pt x="2428390" y="69533"/>
                    <a:pt x="2031588" y="0"/>
                    <a:pt x="1611948" y="0"/>
                  </a:cubicBezTo>
                  <a:cubicBezTo>
                    <a:pt x="1192309" y="0"/>
                    <a:pt x="795507" y="69533"/>
                    <a:pt x="495765" y="196215"/>
                  </a:cubicBezTo>
                  <a:cubicBezTo>
                    <a:pt x="177942" y="331470"/>
                    <a:pt x="2855" y="518160"/>
                    <a:pt x="0" y="721995"/>
                  </a:cubicBezTo>
                  <a:lnTo>
                    <a:pt x="0" y="2837498"/>
                  </a:lnTo>
                  <a:lnTo>
                    <a:pt x="0" y="2837498"/>
                  </a:lnTo>
                  <a:cubicBezTo>
                    <a:pt x="0" y="3050858"/>
                    <a:pt x="176039" y="3244215"/>
                    <a:pt x="495765" y="3382328"/>
                  </a:cubicBezTo>
                  <a:cubicBezTo>
                    <a:pt x="792652" y="3510915"/>
                    <a:pt x="1189454" y="3581400"/>
                    <a:pt x="1611948" y="3581400"/>
                  </a:cubicBezTo>
                  <a:cubicBezTo>
                    <a:pt x="2034443" y="3581400"/>
                    <a:pt x="2430293" y="3510915"/>
                    <a:pt x="2728133" y="3382328"/>
                  </a:cubicBezTo>
                  <a:cubicBezTo>
                    <a:pt x="3047858" y="3244215"/>
                    <a:pt x="3223897" y="3050858"/>
                    <a:pt x="3223897" y="2837498"/>
                  </a:cubicBezTo>
                  <a:lnTo>
                    <a:pt x="3223897" y="724853"/>
                  </a:lnTo>
                  <a:cubicBezTo>
                    <a:pt x="3223897" y="723900"/>
                    <a:pt x="3222946" y="722948"/>
                    <a:pt x="3222946" y="721995"/>
                  </a:cubicBezTo>
                  <a:close/>
                  <a:moveTo>
                    <a:pt x="3071647" y="2837498"/>
                  </a:moveTo>
                  <a:cubicBezTo>
                    <a:pt x="3071647" y="2984183"/>
                    <a:pt x="2924154" y="3131820"/>
                    <a:pt x="2667232" y="3242310"/>
                  </a:cubicBezTo>
                  <a:cubicBezTo>
                    <a:pt x="2388424" y="3362325"/>
                    <a:pt x="2013508" y="3429000"/>
                    <a:pt x="1611948" y="3429000"/>
                  </a:cubicBezTo>
                  <a:cubicBezTo>
                    <a:pt x="1210389" y="3429000"/>
                    <a:pt x="834521" y="3362325"/>
                    <a:pt x="555713" y="3242310"/>
                  </a:cubicBezTo>
                  <a:cubicBezTo>
                    <a:pt x="299742" y="3131820"/>
                    <a:pt x="152250" y="2984183"/>
                    <a:pt x="152250" y="2837498"/>
                  </a:cubicBezTo>
                  <a:lnTo>
                    <a:pt x="152250" y="2488883"/>
                  </a:lnTo>
                  <a:cubicBezTo>
                    <a:pt x="235988" y="2564130"/>
                    <a:pt x="352078" y="2631758"/>
                    <a:pt x="497668" y="2688908"/>
                  </a:cubicBezTo>
                  <a:cubicBezTo>
                    <a:pt x="796459" y="2805113"/>
                    <a:pt x="1192309" y="2869883"/>
                    <a:pt x="1611948" y="2869883"/>
                  </a:cubicBezTo>
                  <a:cubicBezTo>
                    <a:pt x="2031588" y="2869883"/>
                    <a:pt x="2427438" y="2805113"/>
                    <a:pt x="2725278" y="2688908"/>
                  </a:cubicBezTo>
                  <a:cubicBezTo>
                    <a:pt x="2871818" y="2631758"/>
                    <a:pt x="2987909" y="2564130"/>
                    <a:pt x="3071647" y="2488883"/>
                  </a:cubicBezTo>
                  <a:close/>
                  <a:moveTo>
                    <a:pt x="3071647" y="2192655"/>
                  </a:moveTo>
                  <a:cubicBezTo>
                    <a:pt x="3071647" y="2318385"/>
                    <a:pt x="2925106" y="2446973"/>
                    <a:pt x="2670087" y="2546985"/>
                  </a:cubicBezTo>
                  <a:cubicBezTo>
                    <a:pt x="2389376" y="2656523"/>
                    <a:pt x="2013508" y="2717483"/>
                    <a:pt x="1611948" y="2717483"/>
                  </a:cubicBezTo>
                  <a:cubicBezTo>
                    <a:pt x="1210389" y="2717483"/>
                    <a:pt x="834521" y="2656523"/>
                    <a:pt x="553810" y="2546985"/>
                  </a:cubicBezTo>
                  <a:cubicBezTo>
                    <a:pt x="298791" y="2446973"/>
                    <a:pt x="152250" y="2318385"/>
                    <a:pt x="152250" y="2192655"/>
                  </a:cubicBezTo>
                  <a:lnTo>
                    <a:pt x="152250" y="1775460"/>
                  </a:lnTo>
                  <a:cubicBezTo>
                    <a:pt x="235988" y="1850708"/>
                    <a:pt x="352078" y="1917383"/>
                    <a:pt x="498619" y="1972628"/>
                  </a:cubicBezTo>
                  <a:cubicBezTo>
                    <a:pt x="795507" y="2086928"/>
                    <a:pt x="1190406" y="2148840"/>
                    <a:pt x="1611948" y="2148840"/>
                  </a:cubicBezTo>
                  <a:cubicBezTo>
                    <a:pt x="2033491" y="2148840"/>
                    <a:pt x="2428390" y="2086928"/>
                    <a:pt x="2725278" y="1972628"/>
                  </a:cubicBezTo>
                  <a:cubicBezTo>
                    <a:pt x="2871818" y="1917383"/>
                    <a:pt x="2987909" y="1850708"/>
                    <a:pt x="3071647" y="1775460"/>
                  </a:cubicBezTo>
                  <a:close/>
                  <a:moveTo>
                    <a:pt x="3071647" y="1481138"/>
                  </a:moveTo>
                  <a:cubicBezTo>
                    <a:pt x="3071647" y="1730693"/>
                    <a:pt x="2484532" y="1996440"/>
                    <a:pt x="1611948" y="1996440"/>
                  </a:cubicBezTo>
                  <a:cubicBezTo>
                    <a:pt x="739365" y="1996440"/>
                    <a:pt x="152250" y="1730693"/>
                    <a:pt x="152250" y="1481138"/>
                  </a:cubicBezTo>
                  <a:lnTo>
                    <a:pt x="152250" y="1042035"/>
                  </a:lnTo>
                  <a:cubicBezTo>
                    <a:pt x="235036" y="1122045"/>
                    <a:pt x="351127" y="1195388"/>
                    <a:pt x="495765" y="1256348"/>
                  </a:cubicBezTo>
                  <a:cubicBezTo>
                    <a:pt x="795507" y="1383030"/>
                    <a:pt x="1191357" y="1453515"/>
                    <a:pt x="1611948" y="1453515"/>
                  </a:cubicBezTo>
                  <a:cubicBezTo>
                    <a:pt x="2032540" y="1453515"/>
                    <a:pt x="2428390" y="1383030"/>
                    <a:pt x="2727181" y="1256348"/>
                  </a:cubicBezTo>
                  <a:cubicBezTo>
                    <a:pt x="2872770" y="1195388"/>
                    <a:pt x="2987909" y="1122045"/>
                    <a:pt x="3071647" y="1042035"/>
                  </a:cubicBezTo>
                  <a:close/>
                  <a:moveTo>
                    <a:pt x="2668184" y="1116330"/>
                  </a:moveTo>
                  <a:cubicBezTo>
                    <a:pt x="2387473" y="1235393"/>
                    <a:pt x="2011605" y="1301115"/>
                    <a:pt x="1611948" y="1301115"/>
                  </a:cubicBezTo>
                  <a:cubicBezTo>
                    <a:pt x="1212292" y="1301115"/>
                    <a:pt x="836424" y="1235393"/>
                    <a:pt x="555713" y="1116330"/>
                  </a:cubicBezTo>
                  <a:cubicBezTo>
                    <a:pt x="298791" y="1007745"/>
                    <a:pt x="152250" y="865823"/>
                    <a:pt x="152250" y="726758"/>
                  </a:cubicBezTo>
                  <a:cubicBezTo>
                    <a:pt x="152250" y="587693"/>
                    <a:pt x="298791" y="445770"/>
                    <a:pt x="555713" y="337185"/>
                  </a:cubicBezTo>
                  <a:cubicBezTo>
                    <a:pt x="836424" y="218123"/>
                    <a:pt x="1211340" y="152400"/>
                    <a:pt x="1611948" y="152400"/>
                  </a:cubicBezTo>
                  <a:cubicBezTo>
                    <a:pt x="2012557" y="152400"/>
                    <a:pt x="2387473" y="218123"/>
                    <a:pt x="2668184" y="337185"/>
                  </a:cubicBezTo>
                  <a:cubicBezTo>
                    <a:pt x="2924154" y="445770"/>
                    <a:pt x="3071647" y="587693"/>
                    <a:pt x="3071647" y="726758"/>
                  </a:cubicBezTo>
                  <a:cubicBezTo>
                    <a:pt x="3071647" y="865823"/>
                    <a:pt x="2924154" y="1007745"/>
                    <a:pt x="2668184" y="11163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245"/>
            <p:cNvSpPr/>
            <p:nvPr/>
          </p:nvSpPr>
          <p:spPr>
            <a:xfrm>
              <a:off x="3808965" y="1109186"/>
              <a:ext cx="1598626" cy="771525"/>
            </a:xfrm>
            <a:custGeom>
              <a:avLst/>
              <a:gdLst/>
              <a:ahLst/>
              <a:cxnLst/>
              <a:rect l="l" t="t" r="r" b="b"/>
              <a:pathLst>
                <a:path w="1598626" h="771525" extrusionOk="0">
                  <a:moveTo>
                    <a:pt x="753520" y="250031"/>
                  </a:moveTo>
                  <a:cubicBezTo>
                    <a:pt x="733036" y="197327"/>
                    <a:pt x="701570" y="149595"/>
                    <a:pt x="661218" y="110014"/>
                  </a:cubicBezTo>
                  <a:cubicBezTo>
                    <a:pt x="514677" y="-36671"/>
                    <a:pt x="257755" y="-36671"/>
                    <a:pt x="110263" y="110014"/>
                  </a:cubicBezTo>
                  <a:cubicBezTo>
                    <a:pt x="-37230" y="256699"/>
                    <a:pt x="-36278" y="514826"/>
                    <a:pt x="110263" y="661511"/>
                  </a:cubicBezTo>
                  <a:cubicBezTo>
                    <a:pt x="264380" y="808953"/>
                    <a:pt x="507101" y="808953"/>
                    <a:pt x="661218" y="661511"/>
                  </a:cubicBezTo>
                  <a:cubicBezTo>
                    <a:pt x="701971" y="622262"/>
                    <a:pt x="733498" y="574436"/>
                    <a:pt x="753520" y="521494"/>
                  </a:cubicBezTo>
                  <a:lnTo>
                    <a:pt x="964767" y="521494"/>
                  </a:lnTo>
                  <a:lnTo>
                    <a:pt x="1030425" y="587216"/>
                  </a:lnTo>
                  <a:lnTo>
                    <a:pt x="1096082" y="521494"/>
                  </a:lnTo>
                  <a:lnTo>
                    <a:pt x="1111308" y="521494"/>
                  </a:lnTo>
                  <a:lnTo>
                    <a:pt x="1176965" y="587216"/>
                  </a:lnTo>
                  <a:lnTo>
                    <a:pt x="1242623" y="521494"/>
                  </a:lnTo>
                  <a:lnTo>
                    <a:pt x="1258800" y="521494"/>
                  </a:lnTo>
                  <a:lnTo>
                    <a:pt x="1324458" y="587216"/>
                  </a:lnTo>
                  <a:lnTo>
                    <a:pt x="1390115" y="521494"/>
                  </a:lnTo>
                  <a:lnTo>
                    <a:pt x="1463386" y="521494"/>
                  </a:lnTo>
                  <a:lnTo>
                    <a:pt x="1599459" y="386239"/>
                  </a:lnTo>
                  <a:lnTo>
                    <a:pt x="1463386" y="250031"/>
                  </a:lnTo>
                  <a:close/>
                  <a:moveTo>
                    <a:pt x="340541" y="452914"/>
                  </a:moveTo>
                  <a:cubicBezTo>
                    <a:pt x="305277" y="488029"/>
                    <a:pt x="248296" y="488029"/>
                    <a:pt x="213032" y="452914"/>
                  </a:cubicBezTo>
                  <a:cubicBezTo>
                    <a:pt x="195878" y="436134"/>
                    <a:pt x="186262" y="413104"/>
                    <a:pt x="186388" y="389096"/>
                  </a:cubicBezTo>
                  <a:cubicBezTo>
                    <a:pt x="186388" y="339121"/>
                    <a:pt x="226861" y="298609"/>
                    <a:pt x="276786" y="298609"/>
                  </a:cubicBezTo>
                  <a:cubicBezTo>
                    <a:pt x="326712" y="298609"/>
                    <a:pt x="367185" y="339121"/>
                    <a:pt x="367185" y="389096"/>
                  </a:cubicBezTo>
                  <a:cubicBezTo>
                    <a:pt x="367310" y="413104"/>
                    <a:pt x="357695" y="436134"/>
                    <a:pt x="340541" y="4529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600"/>
                                        <p:tgtEl>
                                          <p:spTgt spid="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357BED-D1C7-42DD-9C82-C1C1E792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TIME TRAVEL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550A33-1A3B-4D73-9095-48F70D5698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2050" name="Picture 2" descr="Time Travel SQL extensions">
            <a:extLst>
              <a:ext uri="{FF2B5EF4-FFF2-40B4-BE49-F238E27FC236}">
                <a16:creationId xmlns:a16="http://schemas.microsoft.com/office/drawing/2014/main" id="{4EE72309-B636-4D29-8FA4-A5B9956EF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/>
          <a:stretch/>
        </p:blipFill>
        <p:spPr bwMode="auto">
          <a:xfrm>
            <a:off x="4721772" y="1368992"/>
            <a:ext cx="7036676" cy="50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B82890-5497-4343-8AEC-D4E00ED3F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74324" cy="4351338"/>
          </a:xfrm>
        </p:spPr>
        <p:txBody>
          <a:bodyPr>
            <a:normAutofit fontScale="85000" lnSpcReduction="20000"/>
          </a:bodyPr>
          <a:lstStyle/>
          <a:p>
            <a:r>
              <a:rPr lang="pl-PL" dirty="0"/>
              <a:t>Access to historical data</a:t>
            </a:r>
          </a:p>
          <a:p>
            <a:r>
              <a:rPr lang="pl-PL" dirty="0"/>
              <a:t>No configuration required</a:t>
            </a:r>
          </a:p>
          <a:p>
            <a:r>
              <a:rPr lang="pl-PL" dirty="0"/>
              <a:t>Scenarios:</a:t>
            </a:r>
          </a:p>
          <a:p>
            <a:pPr lvl="1"/>
            <a:r>
              <a:rPr lang="pl-PL" dirty="0"/>
              <a:t>Query data in the past</a:t>
            </a:r>
          </a:p>
          <a:p>
            <a:pPr lvl="1"/>
            <a:r>
              <a:rPr lang="pl-PL" dirty="0"/>
              <a:t>Create clones</a:t>
            </a:r>
          </a:p>
          <a:p>
            <a:pPr lvl="1"/>
            <a:r>
              <a:rPr lang="pl-PL" dirty="0"/>
              <a:t>Restore tables &amp; databases</a:t>
            </a:r>
          </a:p>
          <a:p>
            <a:r>
              <a:rPr lang="pl-PL" dirty="0"/>
              <a:t>SQL extensions</a:t>
            </a:r>
          </a:p>
          <a:p>
            <a:pPr lvl="1"/>
            <a:r>
              <a:rPr lang="pl-PL" dirty="0"/>
              <a:t>CREATE...CLONE</a:t>
            </a:r>
          </a:p>
          <a:p>
            <a:pPr lvl="1"/>
            <a:r>
              <a:rPr lang="pl-PL" dirty="0"/>
              <a:t>UNDROP</a:t>
            </a:r>
          </a:p>
          <a:p>
            <a:r>
              <a:rPr lang="pl-PL" dirty="0"/>
              <a:t>Time related parameters</a:t>
            </a:r>
          </a:p>
          <a:p>
            <a:pPr lvl="1"/>
            <a:r>
              <a:rPr lang="pl-PL" dirty="0"/>
              <a:t>TIMESTAMP</a:t>
            </a:r>
          </a:p>
          <a:p>
            <a:pPr lvl="1"/>
            <a:r>
              <a:rPr lang="pl-PL" dirty="0"/>
              <a:t>OFFSET</a:t>
            </a:r>
          </a:p>
          <a:p>
            <a:pPr lvl="1"/>
            <a:r>
              <a:rPr lang="pl-PL" dirty="0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1116800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705E55-96A0-46A3-950E-E93667155508}"/>
              </a:ext>
            </a:extLst>
          </p:cNvPr>
          <p:cNvSpPr/>
          <p:nvPr/>
        </p:nvSpPr>
        <p:spPr>
          <a:xfrm>
            <a:off x="1332186" y="4910959"/>
            <a:ext cx="9940159" cy="1266004"/>
          </a:xfrm>
          <a:prstGeom prst="round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C352D3-53F5-444A-8134-C36B413E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SEMI-STRUCTURED DATA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AAE4BF-FA6E-4941-87F7-F400AEA0D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Multiple supported formats</a:t>
            </a:r>
          </a:p>
          <a:p>
            <a:pPr lvl="1"/>
            <a:r>
              <a:rPr lang="pl-PL" dirty="0"/>
              <a:t>JSON, XML, ORC, AVRO, Parquet</a:t>
            </a:r>
          </a:p>
          <a:p>
            <a:r>
              <a:rPr lang="pl-PL" dirty="0"/>
              <a:t>VARIANT data type</a:t>
            </a:r>
          </a:p>
          <a:p>
            <a:pPr lvl="1"/>
            <a:r>
              <a:rPr lang="pl-PL" dirty="0"/>
              <a:t>Max size 16 MB (compressed)</a:t>
            </a:r>
          </a:p>
          <a:p>
            <a:r>
              <a:rPr lang="pl-PL" dirty="0"/>
              <a:t>FLATTEN function</a:t>
            </a:r>
          </a:p>
          <a:p>
            <a:r>
              <a:rPr lang="pl-PL" dirty="0"/>
              <a:t>LATERAL JOIN</a:t>
            </a:r>
          </a:p>
          <a:p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7E6147E-E43E-4D7D-AA3D-0794617AC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8672" y="5192315"/>
            <a:ext cx="9387185" cy="871953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539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en-US" sz="2000" b="1" i="0" u="none" strike="noStrike" cap="none" normalizeH="0" baseline="0" dirty="0">
                <a:ln>
                  <a:noFill/>
                </a:ln>
                <a:solidFill>
                  <a:srgbClr val="088A08"/>
                </a:solidFill>
                <a:effectLst/>
                <a:latin typeface="Courier 10 Pitch"/>
              </a:rPr>
              <a:t>SELECT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src:device_type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::string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10 Pitch"/>
              </a:rPr>
              <a:t>,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src:version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::string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10 Pitch"/>
              </a:rPr>
              <a:t>,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 value </a:t>
            </a:r>
            <a:endParaRPr kumimoji="0" lang="pl-PL" altLang="en-US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10 Pi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en-US" sz="2000" b="1" i="0" u="none" strike="noStrike" cap="none" normalizeH="0" baseline="0" dirty="0">
                <a:ln>
                  <a:noFill/>
                </a:ln>
                <a:solidFill>
                  <a:srgbClr val="088A08"/>
                </a:solidFill>
                <a:effectLst/>
                <a:latin typeface="Courier 10 Pitch"/>
              </a:rPr>
              <a:t>FROM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raw_source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10 Pitch"/>
              </a:rPr>
              <a:t>,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 </a:t>
            </a:r>
            <a:r>
              <a:rPr kumimoji="0" lang="pl-PL" altLang="en-US" sz="2000" b="1" i="0" u="none" strike="noStrike" cap="none" normalizeH="0" baseline="0" dirty="0">
                <a:ln>
                  <a:noFill/>
                </a:ln>
                <a:solidFill>
                  <a:srgbClr val="088A08"/>
                </a:solidFill>
                <a:effectLst/>
                <a:latin typeface="Courier 10 Pitch"/>
              </a:rPr>
              <a:t>LATERAL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 </a:t>
            </a:r>
            <a:r>
              <a:rPr kumimoji="0" lang="pl-PL" altLang="en-US" sz="2000" b="1" i="0" u="none" strike="noStrike" cap="none" normalizeH="0" baseline="0" dirty="0">
                <a:ln>
                  <a:noFill/>
                </a:ln>
                <a:solidFill>
                  <a:srgbClr val="3A01DF"/>
                </a:solidFill>
                <a:effectLst/>
                <a:latin typeface="Courier 10 Pitch"/>
              </a:rPr>
              <a:t>FLATTEN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10 Pitch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 input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10 Pitch"/>
              </a:rPr>
              <a:t>=&gt;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src:events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10 Pitch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Courier 10 Pitch"/>
              </a:rPr>
              <a:t>);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123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83097-5A0A-4157-85FA-8F91AD44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SECURE DATA SHARING</a:t>
            </a:r>
            <a:endParaRPr lang="en-US" dirty="0"/>
          </a:p>
        </p:txBody>
      </p:sp>
      <p:pic>
        <p:nvPicPr>
          <p:cNvPr id="4098" name="Picture 2" descr="Overview of provider accounts sharing data with consumer accounts">
            <a:extLst>
              <a:ext uri="{FF2B5EF4-FFF2-40B4-BE49-F238E27FC236}">
                <a16:creationId xmlns:a16="http://schemas.microsoft.com/office/drawing/2014/main" id="{7674994B-0C17-4F20-91F3-F15503DA4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09"/>
          <a:stretch/>
        </p:blipFill>
        <p:spPr bwMode="auto">
          <a:xfrm>
            <a:off x="1311165" y="1563688"/>
            <a:ext cx="9569669" cy="492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788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E343-4850-4B19-B9A2-AEA29DDC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SECURE DATA SHARING</a:t>
            </a:r>
            <a:endParaRPr lang="en-US" dirty="0"/>
          </a:p>
        </p:txBody>
      </p:sp>
      <p:pic>
        <p:nvPicPr>
          <p:cNvPr id="5122" name="Picture 2" descr="Relationship between databases, database objects, shares, and accounts">
            <a:extLst>
              <a:ext uri="{FF2B5EF4-FFF2-40B4-BE49-F238E27FC236}">
                <a16:creationId xmlns:a16="http://schemas.microsoft.com/office/drawing/2014/main" id="{5CB38A79-7978-472C-BB36-4DC25300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624" y="1288489"/>
            <a:ext cx="7748752" cy="520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83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7" name="Google Shape;5067;p251"/>
          <p:cNvSpPr txBox="1">
            <a:spLocks noGrp="1"/>
          </p:cNvSpPr>
          <p:nvPr>
            <p:ph type="body" idx="1"/>
          </p:nvPr>
        </p:nvSpPr>
        <p:spPr>
          <a:xfrm>
            <a:off x="403860" y="512763"/>
            <a:ext cx="11452800" cy="7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SNOWFLAKE SECURITY</a:t>
            </a:r>
            <a:endParaRPr dirty="0"/>
          </a:p>
        </p:txBody>
      </p:sp>
      <p:sp>
        <p:nvSpPr>
          <p:cNvPr id="5068" name="Google Shape;5068;p251"/>
          <p:cNvSpPr txBox="1">
            <a:spLocks noGrp="1"/>
          </p:cNvSpPr>
          <p:nvPr>
            <p:ph type="body" idx="2"/>
          </p:nvPr>
        </p:nvSpPr>
        <p:spPr>
          <a:xfrm>
            <a:off x="406083" y="1257617"/>
            <a:ext cx="114684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Enterprise</a:t>
            </a:r>
            <a:endParaRPr sz="1467"/>
          </a:p>
        </p:txBody>
      </p:sp>
      <p:sp>
        <p:nvSpPr>
          <p:cNvPr id="5069" name="Google Shape;5069;p251"/>
          <p:cNvSpPr txBox="1">
            <a:spLocks noGrp="1"/>
          </p:cNvSpPr>
          <p:nvPr>
            <p:ph type="sldNum" idx="12"/>
          </p:nvPr>
        </p:nvSpPr>
        <p:spPr>
          <a:xfrm>
            <a:off x="11543868" y="6494180"/>
            <a:ext cx="342800" cy="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 defTabSz="1219170"/>
            <a:fld id="{00000000-1234-1234-1234-123412341234}" type="slidenum">
              <a:rPr lang="en-US" kern="0"/>
              <a:pPr defTabSz="1219170"/>
              <a:t>25</a:t>
            </a:fld>
            <a:endParaRPr kern="0"/>
          </a:p>
        </p:txBody>
      </p:sp>
      <p:sp>
        <p:nvSpPr>
          <p:cNvPr id="5070" name="Google Shape;5070;p251"/>
          <p:cNvSpPr/>
          <p:nvPr/>
        </p:nvSpPr>
        <p:spPr>
          <a:xfrm>
            <a:off x="8745293" y="1343521"/>
            <a:ext cx="3446800" cy="128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 defTabSz="1219170">
              <a:buClr>
                <a:srgbClr val="000000"/>
              </a:buClr>
              <a:buSzPts val="1400"/>
            </a:pPr>
            <a:endParaRPr sz="1867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71" name="Google Shape;5071;p251"/>
          <p:cNvGrpSpPr/>
          <p:nvPr/>
        </p:nvGrpSpPr>
        <p:grpSpPr>
          <a:xfrm>
            <a:off x="1109246" y="2613487"/>
            <a:ext cx="9927593" cy="2115280"/>
            <a:chOff x="1109246" y="2613487"/>
            <a:chExt cx="9927594" cy="2115280"/>
          </a:xfrm>
        </p:grpSpPr>
        <p:cxnSp>
          <p:nvCxnSpPr>
            <p:cNvPr id="5072" name="Google Shape;5072;p251"/>
            <p:cNvCxnSpPr/>
            <p:nvPr/>
          </p:nvCxnSpPr>
          <p:spPr>
            <a:xfrm>
              <a:off x="1109246" y="2613487"/>
              <a:ext cx="1983000" cy="0"/>
            </a:xfrm>
            <a:prstGeom prst="straightConnector1">
              <a:avLst/>
            </a:prstGeom>
            <a:noFill/>
            <a:ln w="28575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73" name="Google Shape;5073;p251"/>
            <p:cNvCxnSpPr/>
            <p:nvPr/>
          </p:nvCxnSpPr>
          <p:spPr>
            <a:xfrm>
              <a:off x="3102016" y="2613487"/>
              <a:ext cx="0" cy="534000"/>
            </a:xfrm>
            <a:prstGeom prst="straightConnector1">
              <a:avLst/>
            </a:prstGeom>
            <a:noFill/>
            <a:ln w="28575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74" name="Google Shape;5074;p251"/>
            <p:cNvCxnSpPr/>
            <p:nvPr/>
          </p:nvCxnSpPr>
          <p:spPr>
            <a:xfrm>
              <a:off x="5084899" y="3150193"/>
              <a:ext cx="0" cy="524100"/>
            </a:xfrm>
            <a:prstGeom prst="straightConnector1">
              <a:avLst/>
            </a:prstGeom>
            <a:noFill/>
            <a:ln w="28575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75" name="Google Shape;5075;p251"/>
            <p:cNvCxnSpPr/>
            <p:nvPr/>
          </p:nvCxnSpPr>
          <p:spPr>
            <a:xfrm>
              <a:off x="7071053" y="3674245"/>
              <a:ext cx="0" cy="524100"/>
            </a:xfrm>
            <a:prstGeom prst="straightConnector1">
              <a:avLst/>
            </a:prstGeom>
            <a:noFill/>
            <a:ln w="28575" cap="sq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5076" name="Google Shape;5076;p251"/>
            <p:cNvCxnSpPr/>
            <p:nvPr/>
          </p:nvCxnSpPr>
          <p:spPr>
            <a:xfrm>
              <a:off x="9053840" y="4204560"/>
              <a:ext cx="0" cy="524100"/>
            </a:xfrm>
            <a:prstGeom prst="straightConnector1">
              <a:avLst/>
            </a:prstGeom>
            <a:noFill/>
            <a:ln w="28575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77" name="Google Shape;5077;p251"/>
            <p:cNvCxnSpPr/>
            <p:nvPr/>
          </p:nvCxnSpPr>
          <p:spPr>
            <a:xfrm>
              <a:off x="3102016" y="3149168"/>
              <a:ext cx="1983000" cy="0"/>
            </a:xfrm>
            <a:prstGeom prst="straightConnector1">
              <a:avLst/>
            </a:prstGeom>
            <a:noFill/>
            <a:ln w="28575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78" name="Google Shape;5078;p251"/>
            <p:cNvCxnSpPr/>
            <p:nvPr/>
          </p:nvCxnSpPr>
          <p:spPr>
            <a:xfrm>
              <a:off x="5084899" y="3674245"/>
              <a:ext cx="1983000" cy="0"/>
            </a:xfrm>
            <a:prstGeom prst="straightConnector1">
              <a:avLst/>
            </a:prstGeom>
            <a:noFill/>
            <a:ln w="28575" cap="sq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</p:cxnSp>
        <p:cxnSp>
          <p:nvCxnSpPr>
            <p:cNvPr id="5079" name="Google Shape;5079;p251"/>
            <p:cNvCxnSpPr/>
            <p:nvPr/>
          </p:nvCxnSpPr>
          <p:spPr>
            <a:xfrm>
              <a:off x="7070957" y="4204560"/>
              <a:ext cx="1983000" cy="0"/>
            </a:xfrm>
            <a:prstGeom prst="straightConnector1">
              <a:avLst/>
            </a:prstGeom>
            <a:noFill/>
            <a:ln w="28575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80" name="Google Shape;5080;p251"/>
            <p:cNvCxnSpPr/>
            <p:nvPr/>
          </p:nvCxnSpPr>
          <p:spPr>
            <a:xfrm>
              <a:off x="9053840" y="4728767"/>
              <a:ext cx="1983000" cy="0"/>
            </a:xfrm>
            <a:prstGeom prst="straightConnector1">
              <a:avLst/>
            </a:prstGeom>
            <a:noFill/>
            <a:ln w="28575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081" name="Google Shape;5081;p251"/>
          <p:cNvSpPr txBox="1"/>
          <p:nvPr/>
        </p:nvSpPr>
        <p:spPr>
          <a:xfrm>
            <a:off x="8623143" y="1615355"/>
            <a:ext cx="20472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  <a:buSzPts val="1200"/>
            </a:pPr>
            <a:r>
              <a:rPr lang="en-US" sz="1600" b="1" kern="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Snowflake Operational Controls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NIST 800-53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SOC2 Type 2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2" name="Google Shape;5082;p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9719" y="1667780"/>
            <a:ext cx="915599" cy="772109"/>
          </a:xfrm>
          <a:prstGeom prst="rect">
            <a:avLst/>
          </a:prstGeom>
          <a:noFill/>
          <a:ln>
            <a:noFill/>
          </a:ln>
        </p:spPr>
      </p:pic>
      <p:sp>
        <p:nvSpPr>
          <p:cNvPr id="5083" name="Google Shape;5083;p251"/>
          <p:cNvSpPr txBox="1"/>
          <p:nvPr/>
        </p:nvSpPr>
        <p:spPr>
          <a:xfrm>
            <a:off x="3152671" y="3302411"/>
            <a:ext cx="1888800" cy="1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n-US" sz="1467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Authentication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A5A5A5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Password Policy enforcement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929292"/>
              </a:buClr>
              <a:buSzPts val="900"/>
              <a:buFont typeface="Arial"/>
              <a:buChar char="•"/>
            </a:pPr>
            <a: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Multifactor Authentication</a:t>
            </a:r>
            <a:endParaRPr sz="1200" u="sng" kern="0">
              <a:solidFill>
                <a:srgbClr val="3DA8E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929292"/>
              </a:buClr>
              <a:buSzPts val="900"/>
              <a:buFont typeface="Arial"/>
              <a:buChar char="•"/>
            </a:pPr>
            <a: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Key Pair Authentication</a:t>
            </a:r>
            <a:endParaRPr sz="1200" kern="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929292"/>
              </a:buClr>
              <a:buSzPts val="900"/>
              <a:buFont typeface="Arial"/>
              <a:buChar char="•"/>
            </a:pPr>
            <a: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SAML 2.0 support for Federated Authentication</a:t>
            </a:r>
            <a:endParaRPr sz="1200" kern="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33866" defTabSz="1219170">
              <a:lnSpc>
                <a:spcPct val="90000"/>
              </a:lnSpc>
              <a:spcBef>
                <a:spcPts val="667"/>
              </a:spcBef>
              <a:buClr>
                <a:srgbClr val="262626"/>
              </a:buClr>
              <a:buSzPts val="900"/>
            </a:pPr>
            <a:endParaRPr sz="1200" kern="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4" name="Google Shape;5084;p251"/>
          <p:cNvSpPr txBox="1"/>
          <p:nvPr/>
        </p:nvSpPr>
        <p:spPr>
          <a:xfrm>
            <a:off x="5159904" y="3825455"/>
            <a:ext cx="1672000" cy="15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n-US" sz="1467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Flexible user management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Role-based </a:t>
            </a:r>
            <a:b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access control for granular control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RBAC</a:t>
            </a:r>
            <a:r>
              <a:rPr lang="en-US" sz="1200" kern="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for data </a:t>
            </a:r>
            <a:b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and actions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5" name="Google Shape;5085;p251"/>
          <p:cNvSpPr txBox="1"/>
          <p:nvPr/>
        </p:nvSpPr>
        <p:spPr>
          <a:xfrm>
            <a:off x="7146113" y="4342533"/>
            <a:ext cx="1742000" cy="1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n-US" sz="1467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929292"/>
              </a:buClr>
              <a:buSzPts val="900"/>
              <a:buFont typeface="Arial"/>
              <a:buChar char="•"/>
            </a:pPr>
            <a: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Encrypted at rest</a:t>
            </a:r>
            <a:endParaRPr sz="1200" kern="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Hierarchical key model rooted in </a:t>
            </a:r>
            <a: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Cloud HSM</a:t>
            </a:r>
            <a:endParaRPr sz="1200" kern="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Automatic </a:t>
            </a:r>
            <a:b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key rotation &amp; </a:t>
            </a:r>
            <a:r>
              <a:rPr lang="en-US" sz="1200" b="1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Annual account-level</a:t>
            </a:r>
            <a:br>
              <a:rPr lang="en-US" sz="1200" b="1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1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re-keying of data</a:t>
            </a:r>
            <a:endParaRPr sz="12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929292"/>
              </a:buClr>
              <a:buSzPts val="900"/>
              <a:buFont typeface="Arial"/>
              <a:buChar char="•"/>
            </a:pPr>
            <a: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Time Travel </a:t>
            </a:r>
            <a:r>
              <a:rPr lang="en-US" sz="1200" b="1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1-90 days</a:t>
            </a:r>
            <a:endParaRPr sz="1467" kern="0">
              <a:solidFill>
                <a:srgbClr val="5B5B5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Fail-Safe</a:t>
            </a:r>
            <a:endParaRPr sz="1200" u="sng" kern="0">
              <a:solidFill>
                <a:srgbClr val="3DA8E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6" name="Google Shape;5086;p251"/>
          <p:cNvSpPr txBox="1"/>
          <p:nvPr/>
        </p:nvSpPr>
        <p:spPr>
          <a:xfrm>
            <a:off x="9128996" y="4872260"/>
            <a:ext cx="2352400" cy="14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n-US" sz="1467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Infrastructure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AWS, Azure Physical Security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AWS, Azure Redundancy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Regional Data Centers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6390" lvl="1" indent="-177796" defTabSz="1219170">
              <a:lnSpc>
                <a:spcPct val="90000"/>
              </a:lnSpc>
              <a:buClr>
                <a:srgbClr val="5B5B5B"/>
              </a:buClr>
              <a:buSzPts val="900"/>
              <a:buFont typeface="Noto Sans Symbols"/>
              <a:buChar char="▪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US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6390" lvl="1" indent="-177796" defTabSz="1219170">
              <a:lnSpc>
                <a:spcPct val="90000"/>
              </a:lnSpc>
              <a:buClr>
                <a:srgbClr val="5B5B5B"/>
              </a:buClr>
              <a:buSzPts val="900"/>
              <a:buFont typeface="Noto Sans Symbols"/>
              <a:buChar char="▪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EU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6390" lvl="1" indent="-177796" defTabSz="1219170">
              <a:lnSpc>
                <a:spcPct val="90000"/>
              </a:lnSpc>
              <a:buClr>
                <a:srgbClr val="5B5B5B"/>
              </a:buClr>
              <a:buSzPts val="900"/>
              <a:buFont typeface="Noto Sans Symbols"/>
              <a:buChar char="▪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AP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7" name="Google Shape;5087;p251"/>
          <p:cNvGrpSpPr/>
          <p:nvPr/>
        </p:nvGrpSpPr>
        <p:grpSpPr>
          <a:xfrm>
            <a:off x="1286409" y="1397841"/>
            <a:ext cx="1226400" cy="1226400"/>
            <a:chOff x="1281505" y="1719177"/>
            <a:chExt cx="1226400" cy="1226400"/>
          </a:xfrm>
        </p:grpSpPr>
        <p:sp>
          <p:nvSpPr>
            <p:cNvPr id="5088" name="Google Shape;5088;p251"/>
            <p:cNvSpPr/>
            <p:nvPr/>
          </p:nvSpPr>
          <p:spPr>
            <a:xfrm rot="8100000">
              <a:off x="1461107" y="1898779"/>
              <a:ext cx="867196" cy="8671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22860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600"/>
              </a:pPr>
              <a:endParaRPr sz="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9" name="Google Shape;5089;p251"/>
            <p:cNvGrpSpPr/>
            <p:nvPr/>
          </p:nvGrpSpPr>
          <p:grpSpPr>
            <a:xfrm>
              <a:off x="1618429" y="2171245"/>
              <a:ext cx="552451" cy="322263"/>
              <a:chOff x="7480300" y="4547735"/>
              <a:chExt cx="552451" cy="322263"/>
            </a:xfrm>
          </p:grpSpPr>
          <p:sp>
            <p:nvSpPr>
              <p:cNvPr id="5090" name="Google Shape;5090;p251"/>
              <p:cNvSpPr/>
              <p:nvPr/>
            </p:nvSpPr>
            <p:spPr>
              <a:xfrm>
                <a:off x="7480300" y="4547735"/>
                <a:ext cx="357188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40" extrusionOk="0">
                    <a:moveTo>
                      <a:pt x="14" y="24"/>
                    </a:moveTo>
                    <a:cubicBezTo>
                      <a:pt x="58" y="24"/>
                      <a:pt x="58" y="24"/>
                      <a:pt x="58" y="24"/>
                    </a:cubicBezTo>
                    <a:cubicBezTo>
                      <a:pt x="60" y="24"/>
                      <a:pt x="62" y="22"/>
                      <a:pt x="62" y="20"/>
                    </a:cubicBezTo>
                    <a:cubicBezTo>
                      <a:pt x="62" y="18"/>
                      <a:pt x="60" y="16"/>
                      <a:pt x="58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4" y="5"/>
                      <a:pt x="24" y="3"/>
                      <a:pt x="23" y="1"/>
                    </a:cubicBezTo>
                    <a:cubicBezTo>
                      <a:pt x="21" y="0"/>
                      <a:pt x="19" y="0"/>
                      <a:pt x="17" y="1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8" y="40"/>
                      <a:pt x="19" y="40"/>
                      <a:pt x="20" y="40"/>
                    </a:cubicBezTo>
                    <a:cubicBezTo>
                      <a:pt x="21" y="40"/>
                      <a:pt x="22" y="40"/>
                      <a:pt x="23" y="39"/>
                    </a:cubicBezTo>
                    <a:cubicBezTo>
                      <a:pt x="24" y="37"/>
                      <a:pt x="24" y="35"/>
                      <a:pt x="23" y="33"/>
                    </a:cubicBezTo>
                    <a:lnTo>
                      <a:pt x="14" y="24"/>
                    </a:lnTo>
                    <a:close/>
                  </a:path>
                </a:pathLst>
              </a:cu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1" name="Google Shape;5091;p251"/>
              <p:cNvSpPr/>
              <p:nvPr/>
            </p:nvSpPr>
            <p:spPr>
              <a:xfrm>
                <a:off x="7675563" y="4639810"/>
                <a:ext cx="357188" cy="230188"/>
              </a:xfrm>
              <a:custGeom>
                <a:avLst/>
                <a:gdLst/>
                <a:ahLst/>
                <a:cxnLst/>
                <a:rect l="l" t="t" r="r" b="b"/>
                <a:pathLst>
                  <a:path w="62" h="40" extrusionOk="0">
                    <a:moveTo>
                      <a:pt x="61" y="17"/>
                    </a:moveTo>
                    <a:cubicBezTo>
                      <a:pt x="45" y="1"/>
                      <a:pt x="45" y="1"/>
                      <a:pt x="45" y="1"/>
                    </a:cubicBezTo>
                    <a:cubicBezTo>
                      <a:pt x="43" y="0"/>
                      <a:pt x="41" y="0"/>
                      <a:pt x="39" y="1"/>
                    </a:cubicBezTo>
                    <a:cubicBezTo>
                      <a:pt x="38" y="3"/>
                      <a:pt x="38" y="5"/>
                      <a:pt x="39" y="7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2" y="16"/>
                      <a:pt x="0" y="18"/>
                      <a:pt x="0" y="20"/>
                    </a:cubicBezTo>
                    <a:cubicBezTo>
                      <a:pt x="0" y="22"/>
                      <a:pt x="2" y="24"/>
                      <a:pt x="4" y="24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8" y="35"/>
                      <a:pt x="38" y="37"/>
                      <a:pt x="39" y="39"/>
                    </a:cubicBezTo>
                    <a:cubicBezTo>
                      <a:pt x="40" y="40"/>
                      <a:pt x="41" y="40"/>
                      <a:pt x="42" y="40"/>
                    </a:cubicBezTo>
                    <a:cubicBezTo>
                      <a:pt x="43" y="40"/>
                      <a:pt x="44" y="40"/>
                      <a:pt x="45" y="39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2" y="21"/>
                      <a:pt x="62" y="19"/>
                      <a:pt x="61" y="17"/>
                    </a:cubicBezTo>
                    <a:close/>
                  </a:path>
                </a:pathLst>
              </a:cu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  <a:buSzPts val="1400"/>
                </a:pPr>
                <a:endParaRPr sz="1867"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92" name="Google Shape;5092;p251"/>
          <p:cNvGrpSpPr/>
          <p:nvPr/>
        </p:nvGrpSpPr>
        <p:grpSpPr>
          <a:xfrm>
            <a:off x="3260225" y="1921929"/>
            <a:ext cx="1226400" cy="1226400"/>
            <a:chOff x="3498513" y="2231357"/>
            <a:chExt cx="1226400" cy="1226400"/>
          </a:xfrm>
        </p:grpSpPr>
        <p:sp>
          <p:nvSpPr>
            <p:cNvPr id="5093" name="Google Shape;5093;p251"/>
            <p:cNvSpPr/>
            <p:nvPr/>
          </p:nvSpPr>
          <p:spPr>
            <a:xfrm rot="8100000">
              <a:off x="3678115" y="2410959"/>
              <a:ext cx="867196" cy="8671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22860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600"/>
              </a:pPr>
              <a:endParaRPr sz="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251"/>
            <p:cNvSpPr/>
            <p:nvPr/>
          </p:nvSpPr>
          <p:spPr>
            <a:xfrm>
              <a:off x="3928972" y="2646301"/>
              <a:ext cx="365380" cy="442811"/>
            </a:xfrm>
            <a:custGeom>
              <a:avLst/>
              <a:gdLst/>
              <a:ahLst/>
              <a:cxnLst/>
              <a:rect l="l" t="t" r="r" b="b"/>
              <a:pathLst>
                <a:path w="80" h="96" extrusionOk="0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58"/>
                    <a:pt x="15" y="83"/>
                    <a:pt x="39" y="96"/>
                  </a:cubicBezTo>
                  <a:cubicBezTo>
                    <a:pt x="39" y="96"/>
                    <a:pt x="40" y="96"/>
                    <a:pt x="40" y="96"/>
                  </a:cubicBezTo>
                  <a:cubicBezTo>
                    <a:pt x="40" y="96"/>
                    <a:pt x="41" y="96"/>
                    <a:pt x="41" y="96"/>
                  </a:cubicBezTo>
                  <a:cubicBezTo>
                    <a:pt x="65" y="83"/>
                    <a:pt x="80" y="58"/>
                    <a:pt x="80" y="31"/>
                  </a:cubicBezTo>
                  <a:cubicBezTo>
                    <a:pt x="80" y="2"/>
                    <a:pt x="80" y="2"/>
                    <a:pt x="80" y="2"/>
                  </a:cubicBezTo>
                  <a:cubicBezTo>
                    <a:pt x="80" y="1"/>
                    <a:pt x="79" y="0"/>
                    <a:pt x="78" y="0"/>
                  </a:cubicBezTo>
                  <a:close/>
                  <a:moveTo>
                    <a:pt x="63" y="29"/>
                  </a:moveTo>
                  <a:cubicBezTo>
                    <a:pt x="33" y="57"/>
                    <a:pt x="33" y="57"/>
                    <a:pt x="33" y="57"/>
                  </a:cubicBezTo>
                  <a:cubicBezTo>
                    <a:pt x="33" y="58"/>
                    <a:pt x="32" y="58"/>
                    <a:pt x="32" y="58"/>
                  </a:cubicBezTo>
                  <a:cubicBezTo>
                    <a:pt x="31" y="58"/>
                    <a:pt x="31" y="58"/>
                    <a:pt x="31" y="5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0" y="47"/>
                    <a:pt x="20" y="45"/>
                    <a:pt x="21" y="45"/>
                  </a:cubicBezTo>
                  <a:cubicBezTo>
                    <a:pt x="21" y="44"/>
                    <a:pt x="23" y="44"/>
                    <a:pt x="23" y="45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3" y="26"/>
                    <a:pt x="63" y="27"/>
                  </a:cubicBezTo>
                  <a:cubicBezTo>
                    <a:pt x="64" y="27"/>
                    <a:pt x="64" y="29"/>
                    <a:pt x="63" y="29"/>
                  </a:cubicBezTo>
                  <a:close/>
                </a:path>
              </a:pathLst>
            </a:custGeom>
            <a:noFill/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400"/>
              </a:pPr>
              <a:endParaRPr sz="1867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5" name="Google Shape;5095;p251"/>
          <p:cNvGrpSpPr/>
          <p:nvPr/>
        </p:nvGrpSpPr>
        <p:grpSpPr>
          <a:xfrm>
            <a:off x="5248900" y="2446015"/>
            <a:ext cx="1226400" cy="1226400"/>
            <a:chOff x="5248900" y="2446014"/>
            <a:chExt cx="1226400" cy="1226400"/>
          </a:xfrm>
        </p:grpSpPr>
        <p:sp>
          <p:nvSpPr>
            <p:cNvPr id="5096" name="Google Shape;5096;p251"/>
            <p:cNvSpPr/>
            <p:nvPr/>
          </p:nvSpPr>
          <p:spPr>
            <a:xfrm rot="8100000">
              <a:off x="5428502" y="2625616"/>
              <a:ext cx="867196" cy="8671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22860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600"/>
              </a:pPr>
              <a:endParaRPr sz="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97" name="Google Shape;5097;p251"/>
            <p:cNvGrpSpPr/>
            <p:nvPr/>
          </p:nvGrpSpPr>
          <p:grpSpPr>
            <a:xfrm>
              <a:off x="5607510" y="2860599"/>
              <a:ext cx="509116" cy="399367"/>
              <a:chOff x="2421943" y="3292696"/>
              <a:chExt cx="295929" cy="232136"/>
            </a:xfrm>
          </p:grpSpPr>
          <p:sp>
            <p:nvSpPr>
              <p:cNvPr id="5098" name="Google Shape;5098;p251"/>
              <p:cNvSpPr/>
              <p:nvPr/>
            </p:nvSpPr>
            <p:spPr>
              <a:xfrm>
                <a:off x="2421943" y="3292696"/>
                <a:ext cx="295929" cy="232136"/>
              </a:xfrm>
              <a:custGeom>
                <a:avLst/>
                <a:gdLst/>
                <a:ahLst/>
                <a:cxnLst/>
                <a:rect l="l" t="t" r="r" b="b"/>
                <a:pathLst>
                  <a:path w="92" h="72" extrusionOk="0">
                    <a:moveTo>
                      <a:pt x="92" y="64"/>
                    </a:moveTo>
                    <a:cubicBezTo>
                      <a:pt x="92" y="68"/>
                      <a:pt x="88" y="72"/>
                      <a:pt x="84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4" y="72"/>
                      <a:pt x="0" y="68"/>
                      <a:pt x="0" y="6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8" y="0"/>
                      <a:pt x="92" y="4"/>
                      <a:pt x="92" y="8"/>
                    </a:cubicBezTo>
                    <a:lnTo>
                      <a:pt x="92" y="64"/>
                    </a:lnTo>
                    <a:close/>
                  </a:path>
                </a:pathLst>
              </a:custGeom>
              <a:noFill/>
              <a:ln w="254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5099" name="Google Shape;5099;p251"/>
              <p:cNvCxnSpPr/>
              <p:nvPr/>
            </p:nvCxnSpPr>
            <p:spPr>
              <a:xfrm>
                <a:off x="2421943" y="3357375"/>
                <a:ext cx="295800" cy="0"/>
              </a:xfrm>
              <a:prstGeom prst="straightConnector1">
                <a:avLst/>
              </a:prstGeom>
              <a:noFill/>
              <a:ln w="254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100" name="Google Shape;5100;p251"/>
              <p:cNvSpPr/>
              <p:nvPr/>
            </p:nvSpPr>
            <p:spPr>
              <a:xfrm>
                <a:off x="2460928" y="3318391"/>
                <a:ext cx="12300" cy="13200"/>
              </a:xfrm>
              <a:prstGeom prst="ellipse">
                <a:avLst/>
              </a:prstGeom>
              <a:noFill/>
              <a:ln w="254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01" name="Google Shape;5101;p251"/>
              <p:cNvSpPr/>
              <p:nvPr/>
            </p:nvSpPr>
            <p:spPr>
              <a:xfrm>
                <a:off x="2499027" y="3318391"/>
                <a:ext cx="13200" cy="13200"/>
              </a:xfrm>
              <a:prstGeom prst="ellipse">
                <a:avLst/>
              </a:prstGeom>
              <a:noFill/>
              <a:ln w="254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02" name="Google Shape;5102;p251"/>
              <p:cNvSpPr/>
              <p:nvPr/>
            </p:nvSpPr>
            <p:spPr>
              <a:xfrm>
                <a:off x="2538011" y="3318391"/>
                <a:ext cx="13200" cy="13200"/>
              </a:xfrm>
              <a:prstGeom prst="ellipse">
                <a:avLst/>
              </a:prstGeom>
              <a:noFill/>
              <a:ln w="254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5103" name="Google Shape;5103;p251"/>
          <p:cNvGrpSpPr/>
          <p:nvPr/>
        </p:nvGrpSpPr>
        <p:grpSpPr>
          <a:xfrm>
            <a:off x="7226392" y="2970100"/>
            <a:ext cx="1226400" cy="1226400"/>
            <a:chOff x="7226392" y="2970100"/>
            <a:chExt cx="1226400" cy="1226400"/>
          </a:xfrm>
        </p:grpSpPr>
        <p:sp>
          <p:nvSpPr>
            <p:cNvPr id="5104" name="Google Shape;5104;p251"/>
            <p:cNvSpPr/>
            <p:nvPr/>
          </p:nvSpPr>
          <p:spPr>
            <a:xfrm rot="8100000">
              <a:off x="7405994" y="3149702"/>
              <a:ext cx="867196" cy="8671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22860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600"/>
              </a:pPr>
              <a:endParaRPr sz="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05" name="Google Shape;5105;p251"/>
            <p:cNvGrpSpPr/>
            <p:nvPr/>
          </p:nvGrpSpPr>
          <p:grpSpPr>
            <a:xfrm>
              <a:off x="7623404" y="3315584"/>
              <a:ext cx="481135" cy="535482"/>
              <a:chOff x="8621712" y="1338262"/>
              <a:chExt cx="477838" cy="531813"/>
            </a:xfrm>
          </p:grpSpPr>
          <p:sp>
            <p:nvSpPr>
              <p:cNvPr id="5106" name="Google Shape;5106;p251"/>
              <p:cNvSpPr/>
              <p:nvPr/>
            </p:nvSpPr>
            <p:spPr>
              <a:xfrm>
                <a:off x="8621712" y="1338262"/>
                <a:ext cx="477838" cy="531813"/>
              </a:xfrm>
              <a:custGeom>
                <a:avLst/>
                <a:gdLst/>
                <a:ahLst/>
                <a:cxnLst/>
                <a:rect l="l" t="t" r="r" b="b"/>
                <a:pathLst>
                  <a:path w="83" h="92" extrusionOk="0">
                    <a:moveTo>
                      <a:pt x="74" y="32"/>
                    </a:moveTo>
                    <a:cubicBezTo>
                      <a:pt x="74" y="11"/>
                      <a:pt x="55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0"/>
                      <a:pt x="4" y="62"/>
                      <a:pt x="16" y="69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56" y="92"/>
                      <a:pt x="56" y="92"/>
                      <a:pt x="56" y="92"/>
                    </a:cubicBezTo>
                    <a:cubicBezTo>
                      <a:pt x="56" y="78"/>
                      <a:pt x="56" y="78"/>
                      <a:pt x="56" y="78"/>
                    </a:cubicBezTo>
                    <a:cubicBezTo>
                      <a:pt x="64" y="78"/>
                      <a:pt x="68" y="78"/>
                      <a:pt x="71" y="75"/>
                    </a:cubicBezTo>
                    <a:cubicBezTo>
                      <a:pt x="74" y="71"/>
                      <a:pt x="74" y="56"/>
                      <a:pt x="74" y="56"/>
                    </a:cubicBezTo>
                    <a:cubicBezTo>
                      <a:pt x="74" y="56"/>
                      <a:pt x="78" y="56"/>
                      <a:pt x="80" y="56"/>
                    </a:cubicBezTo>
                    <a:cubicBezTo>
                      <a:pt x="81" y="56"/>
                      <a:pt x="82" y="56"/>
                      <a:pt x="82" y="55"/>
                    </a:cubicBezTo>
                    <a:cubicBezTo>
                      <a:pt x="83" y="54"/>
                      <a:pt x="83" y="53"/>
                      <a:pt x="83" y="52"/>
                    </a:cubicBezTo>
                    <a:cubicBezTo>
                      <a:pt x="83" y="46"/>
                      <a:pt x="74" y="35"/>
                      <a:pt x="74" y="32"/>
                    </a:cubicBezTo>
                    <a:close/>
                  </a:path>
                </a:pathLst>
              </a:cu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07" name="Google Shape;5107;p251"/>
              <p:cNvSpPr/>
              <p:nvPr/>
            </p:nvSpPr>
            <p:spPr>
              <a:xfrm>
                <a:off x="8736012" y="1476375"/>
                <a:ext cx="45900" cy="69900"/>
              </a:xfrm>
              <a:prstGeom prst="rect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08" name="Google Shape;5108;p251"/>
              <p:cNvSpPr/>
              <p:nvPr/>
            </p:nvSpPr>
            <p:spPr>
              <a:xfrm>
                <a:off x="8782050" y="1592262"/>
                <a:ext cx="45900" cy="69900"/>
              </a:xfrm>
              <a:prstGeom prst="rect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09" name="Google Shape;5109;p251"/>
              <p:cNvSpPr/>
              <p:nvPr/>
            </p:nvSpPr>
            <p:spPr>
              <a:xfrm>
                <a:off x="8921750" y="1476375"/>
                <a:ext cx="45900" cy="69900"/>
              </a:xfrm>
              <a:prstGeom prst="rect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5110" name="Google Shape;5110;p251"/>
              <p:cNvCxnSpPr/>
              <p:nvPr/>
            </p:nvCxnSpPr>
            <p:spPr>
              <a:xfrm>
                <a:off x="8828087" y="1465262"/>
                <a:ext cx="0" cy="921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11" name="Google Shape;5111;p251"/>
              <p:cNvCxnSpPr/>
              <p:nvPr/>
            </p:nvCxnSpPr>
            <p:spPr>
              <a:xfrm>
                <a:off x="8874125" y="1465262"/>
                <a:ext cx="0" cy="921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12" name="Google Shape;5112;p251"/>
              <p:cNvCxnSpPr/>
              <p:nvPr/>
            </p:nvCxnSpPr>
            <p:spPr>
              <a:xfrm>
                <a:off x="8736012" y="1581150"/>
                <a:ext cx="0" cy="921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13" name="Google Shape;5113;p251"/>
              <p:cNvCxnSpPr/>
              <p:nvPr/>
            </p:nvCxnSpPr>
            <p:spPr>
              <a:xfrm>
                <a:off x="8874125" y="1581150"/>
                <a:ext cx="0" cy="921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14" name="Google Shape;5114;p251"/>
              <p:cNvCxnSpPr/>
              <p:nvPr/>
            </p:nvCxnSpPr>
            <p:spPr>
              <a:xfrm>
                <a:off x="8921750" y="1581150"/>
                <a:ext cx="0" cy="921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115" name="Google Shape;5115;p251"/>
              <p:cNvCxnSpPr/>
              <p:nvPr/>
            </p:nvCxnSpPr>
            <p:spPr>
              <a:xfrm>
                <a:off x="8967787" y="1581150"/>
                <a:ext cx="0" cy="921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116" name="Google Shape;5116;p251"/>
          <p:cNvGrpSpPr/>
          <p:nvPr/>
        </p:nvGrpSpPr>
        <p:grpSpPr>
          <a:xfrm>
            <a:off x="9197125" y="3494187"/>
            <a:ext cx="1226400" cy="1226400"/>
            <a:chOff x="9197125" y="3494186"/>
            <a:chExt cx="1226400" cy="1226400"/>
          </a:xfrm>
        </p:grpSpPr>
        <p:sp>
          <p:nvSpPr>
            <p:cNvPr id="5117" name="Google Shape;5117;p251"/>
            <p:cNvSpPr/>
            <p:nvPr/>
          </p:nvSpPr>
          <p:spPr>
            <a:xfrm rot="8100000">
              <a:off x="9376727" y="3673788"/>
              <a:ext cx="867196" cy="8671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228600" rIns="0" bIns="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600"/>
              </a:pPr>
              <a:endParaRPr sz="8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18" name="Google Shape;5118;p251"/>
            <p:cNvGrpSpPr/>
            <p:nvPr/>
          </p:nvGrpSpPr>
          <p:grpSpPr>
            <a:xfrm>
              <a:off x="9565626" y="3832021"/>
              <a:ext cx="491464" cy="544884"/>
              <a:chOff x="5305421" y="1124622"/>
              <a:chExt cx="514892" cy="570858"/>
            </a:xfrm>
          </p:grpSpPr>
          <p:sp>
            <p:nvSpPr>
              <p:cNvPr id="5119" name="Google Shape;5119;p251"/>
              <p:cNvSpPr/>
              <p:nvPr/>
            </p:nvSpPr>
            <p:spPr>
              <a:xfrm>
                <a:off x="5305421" y="1234690"/>
                <a:ext cx="514892" cy="460790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254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20" name="Google Shape;5120;p251"/>
              <p:cNvSpPr/>
              <p:nvPr/>
            </p:nvSpPr>
            <p:spPr>
              <a:xfrm>
                <a:off x="5305421" y="1342892"/>
                <a:ext cx="514892" cy="108202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21" name="Google Shape;5121;p251"/>
              <p:cNvSpPr/>
              <p:nvPr/>
            </p:nvSpPr>
            <p:spPr>
              <a:xfrm>
                <a:off x="5305421" y="1464153"/>
                <a:ext cx="514892" cy="11006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254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22" name="Google Shape;5122;p251"/>
              <p:cNvSpPr/>
              <p:nvPr/>
            </p:nvSpPr>
            <p:spPr>
              <a:xfrm>
                <a:off x="5305421" y="1124622"/>
                <a:ext cx="514800" cy="218400"/>
              </a:xfrm>
              <a:prstGeom prst="ellipse">
                <a:avLst/>
              </a:prstGeom>
              <a:noFill/>
              <a:ln w="2540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400"/>
                </a:pPr>
                <a:endParaRPr sz="1867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5123" name="Google Shape;5123;p251"/>
          <p:cNvSpPr/>
          <p:nvPr/>
        </p:nvSpPr>
        <p:spPr>
          <a:xfrm>
            <a:off x="8077789" y="1651696"/>
            <a:ext cx="416656" cy="421707"/>
          </a:xfrm>
          <a:custGeom>
            <a:avLst/>
            <a:gdLst/>
            <a:ahLst/>
            <a:cxnLst/>
            <a:rect l="l" t="t" r="r" b="b"/>
            <a:pathLst>
              <a:path w="94" h="94" extrusionOk="0">
                <a:moveTo>
                  <a:pt x="84" y="47"/>
                </a:moveTo>
                <a:cubicBezTo>
                  <a:pt x="92" y="39"/>
                  <a:pt x="94" y="27"/>
                  <a:pt x="89" y="17"/>
                </a:cubicBezTo>
                <a:cubicBezTo>
                  <a:pt x="75" y="30"/>
                  <a:pt x="75" y="30"/>
                  <a:pt x="75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19"/>
                  <a:pt x="65" y="19"/>
                  <a:pt x="65" y="19"/>
                </a:cubicBezTo>
                <a:cubicBezTo>
                  <a:pt x="78" y="5"/>
                  <a:pt x="78" y="5"/>
                  <a:pt x="78" y="5"/>
                </a:cubicBezTo>
                <a:cubicBezTo>
                  <a:pt x="68" y="0"/>
                  <a:pt x="55" y="2"/>
                  <a:pt x="47" y="10"/>
                </a:cubicBezTo>
                <a:cubicBezTo>
                  <a:pt x="39" y="18"/>
                  <a:pt x="37" y="31"/>
                  <a:pt x="42" y="40"/>
                </a:cubicBezTo>
                <a:cubicBezTo>
                  <a:pt x="3" y="80"/>
                  <a:pt x="3" y="80"/>
                  <a:pt x="3" y="80"/>
                </a:cubicBezTo>
                <a:cubicBezTo>
                  <a:pt x="0" y="83"/>
                  <a:pt x="0" y="88"/>
                  <a:pt x="3" y="91"/>
                </a:cubicBezTo>
                <a:cubicBezTo>
                  <a:pt x="6" y="94"/>
                  <a:pt x="11" y="94"/>
                  <a:pt x="14" y="91"/>
                </a:cubicBezTo>
                <a:cubicBezTo>
                  <a:pt x="54" y="52"/>
                  <a:pt x="54" y="52"/>
                  <a:pt x="54" y="52"/>
                </a:cubicBezTo>
                <a:cubicBezTo>
                  <a:pt x="63" y="57"/>
                  <a:pt x="76" y="55"/>
                  <a:pt x="84" y="47"/>
                </a:cubicBezTo>
                <a:close/>
              </a:path>
            </a:pathLst>
          </a:custGeom>
          <a:noFill/>
          <a:ln w="2540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  <a:buSzPts val="1200"/>
            </a:pPr>
            <a:endParaRPr sz="1600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4" name="Google Shape;5124;p251"/>
          <p:cNvSpPr txBox="1"/>
          <p:nvPr/>
        </p:nvSpPr>
        <p:spPr>
          <a:xfrm>
            <a:off x="1180011" y="2772193"/>
            <a:ext cx="19292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n-US" sz="1467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Access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All communication</a:t>
            </a:r>
            <a:b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</a:br>
            <a: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secured &amp; encrypted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TLS 1.2 encryption</a:t>
            </a:r>
            <a:endParaRPr sz="1467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8530" indent="-110064" defTabSz="1219170">
              <a:lnSpc>
                <a:spcPct val="90000"/>
              </a:lnSpc>
              <a:spcBef>
                <a:spcPts val="667"/>
              </a:spcBef>
              <a:buClr>
                <a:srgbClr val="5B5B5B"/>
              </a:buClr>
              <a:buSzPts val="900"/>
              <a:buFont typeface="Arial"/>
              <a:buChar char="•"/>
            </a:pPr>
            <a:r>
              <a:rPr lang="en-US" sz="1200" u="sng" kern="0">
                <a:solidFill>
                  <a:srgbClr val="3DA8E5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IP Whitelisting</a:t>
            </a:r>
            <a:endParaRPr sz="1200" kern="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85408EB-B3B0-44AF-AEA9-43C4EB88F4E9}"/>
              </a:ext>
            </a:extLst>
          </p:cNvPr>
          <p:cNvGrpSpPr/>
          <p:nvPr/>
        </p:nvGrpSpPr>
        <p:grpSpPr>
          <a:xfrm>
            <a:off x="0" y="-6578"/>
            <a:ext cx="12192000" cy="6858000"/>
            <a:chOff x="0" y="1"/>
            <a:chExt cx="9144001" cy="5143500"/>
          </a:xfrm>
        </p:grpSpPr>
        <p:sp>
          <p:nvSpPr>
            <p:cNvPr id="7" name="Google Shape;1625;p118">
              <a:extLst>
                <a:ext uri="{FF2B5EF4-FFF2-40B4-BE49-F238E27FC236}">
                  <a16:creationId xmlns:a16="http://schemas.microsoft.com/office/drawing/2014/main" id="{4BDA1109-1EE5-40CC-9903-AC14D0F894C4}"/>
                </a:ext>
              </a:extLst>
            </p:cNvPr>
            <p:cNvSpPr/>
            <p:nvPr/>
          </p:nvSpPr>
          <p:spPr>
            <a:xfrm>
              <a:off x="5636772" y="1691681"/>
              <a:ext cx="3507229" cy="3451820"/>
            </a:xfrm>
            <a:custGeom>
              <a:avLst/>
              <a:gdLst/>
              <a:ahLst/>
              <a:cxnLst/>
              <a:rect l="l" t="t" r="r" b="b"/>
              <a:pathLst>
                <a:path w="4676305" h="4602426" extrusionOk="0">
                  <a:moveTo>
                    <a:pt x="4676305" y="0"/>
                  </a:moveTo>
                  <a:lnTo>
                    <a:pt x="4676305" y="2656059"/>
                  </a:lnTo>
                  <a:lnTo>
                    <a:pt x="4491197" y="2763226"/>
                  </a:lnTo>
                  <a:cubicBezTo>
                    <a:pt x="4219399" y="2920582"/>
                    <a:pt x="3884879" y="3114251"/>
                    <a:pt x="3473161" y="3352612"/>
                  </a:cubicBezTo>
                  <a:cubicBezTo>
                    <a:pt x="3473161" y="3352612"/>
                    <a:pt x="3473161" y="3352612"/>
                    <a:pt x="4650953" y="4032052"/>
                  </a:cubicBezTo>
                  <a:lnTo>
                    <a:pt x="4676305" y="4046677"/>
                  </a:lnTo>
                  <a:lnTo>
                    <a:pt x="4676305" y="4602426"/>
                  </a:lnTo>
                  <a:lnTo>
                    <a:pt x="1010917" y="4602426"/>
                  </a:lnTo>
                  <a:lnTo>
                    <a:pt x="937870" y="4560178"/>
                  </a:lnTo>
                  <a:cubicBezTo>
                    <a:pt x="822646" y="4493535"/>
                    <a:pt x="703705" y="4424742"/>
                    <a:pt x="580927" y="4353730"/>
                  </a:cubicBezTo>
                  <a:cubicBezTo>
                    <a:pt x="317790" y="4201633"/>
                    <a:pt x="136317" y="3961001"/>
                    <a:pt x="54654" y="3693129"/>
                  </a:cubicBezTo>
                  <a:cubicBezTo>
                    <a:pt x="13822" y="3568273"/>
                    <a:pt x="-2057" y="3441146"/>
                    <a:pt x="212" y="3316290"/>
                  </a:cubicBezTo>
                  <a:cubicBezTo>
                    <a:pt x="4749" y="3225486"/>
                    <a:pt x="18359" y="3132412"/>
                    <a:pt x="43312" y="3041607"/>
                  </a:cubicBezTo>
                  <a:cubicBezTo>
                    <a:pt x="120438" y="2760114"/>
                    <a:pt x="306448" y="2505861"/>
                    <a:pt x="580927" y="2346954"/>
                  </a:cubicBezTo>
                  <a:cubicBezTo>
                    <a:pt x="580927" y="2346954"/>
                    <a:pt x="580927" y="2346954"/>
                    <a:pt x="4509827" y="76845"/>
                  </a:cubicBezTo>
                  <a:cubicBezTo>
                    <a:pt x="4555762" y="50739"/>
                    <a:pt x="4602690" y="28037"/>
                    <a:pt x="4650292" y="8671"/>
                  </a:cubicBezTo>
                  <a:close/>
                </a:path>
              </a:pathLst>
            </a:custGeom>
            <a:solidFill>
              <a:srgbClr val="F2F5F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626;p118">
              <a:extLst>
                <a:ext uri="{FF2B5EF4-FFF2-40B4-BE49-F238E27FC236}">
                  <a16:creationId xmlns:a16="http://schemas.microsoft.com/office/drawing/2014/main" id="{A27114EA-1291-4457-88CA-1BDD9F9B505F}"/>
                </a:ext>
              </a:extLst>
            </p:cNvPr>
            <p:cNvSpPr/>
            <p:nvPr/>
          </p:nvSpPr>
          <p:spPr>
            <a:xfrm flipH="1">
              <a:off x="0" y="68579"/>
              <a:ext cx="3148378" cy="4651534"/>
            </a:xfrm>
            <a:custGeom>
              <a:avLst/>
              <a:gdLst/>
              <a:ahLst/>
              <a:cxnLst/>
              <a:rect l="l" t="t" r="r" b="b"/>
              <a:pathLst>
                <a:path w="1373" h="2026" extrusionOk="0">
                  <a:moveTo>
                    <a:pt x="15" y="911"/>
                  </a:moveTo>
                  <a:cubicBezTo>
                    <a:pt x="6" y="941"/>
                    <a:pt x="2" y="971"/>
                    <a:pt x="1" y="1001"/>
                  </a:cubicBezTo>
                  <a:cubicBezTo>
                    <a:pt x="0" y="1043"/>
                    <a:pt x="5" y="1085"/>
                    <a:pt x="18" y="1125"/>
                  </a:cubicBezTo>
                  <a:cubicBezTo>
                    <a:pt x="33" y="1175"/>
                    <a:pt x="58" y="1221"/>
                    <a:pt x="92" y="1260"/>
                  </a:cubicBezTo>
                  <a:cubicBezTo>
                    <a:pt x="120" y="1293"/>
                    <a:pt x="153" y="1321"/>
                    <a:pt x="193" y="1344"/>
                  </a:cubicBezTo>
                  <a:cubicBezTo>
                    <a:pt x="1090" y="1862"/>
                    <a:pt x="1090" y="1862"/>
                    <a:pt x="1090" y="1862"/>
                  </a:cubicBezTo>
                  <a:cubicBezTo>
                    <a:pt x="1373" y="2026"/>
                    <a:pt x="1373" y="2026"/>
                    <a:pt x="1373" y="2026"/>
                  </a:cubicBezTo>
                  <a:cubicBezTo>
                    <a:pt x="1373" y="1143"/>
                    <a:pt x="1373" y="1143"/>
                    <a:pt x="1373" y="1143"/>
                  </a:cubicBezTo>
                  <a:cubicBezTo>
                    <a:pt x="1148" y="1013"/>
                    <a:pt x="1148" y="1013"/>
                    <a:pt x="1148" y="1013"/>
                  </a:cubicBezTo>
                  <a:cubicBezTo>
                    <a:pt x="1373" y="883"/>
                    <a:pt x="1373" y="883"/>
                    <a:pt x="1373" y="883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93" y="681"/>
                    <a:pt x="193" y="681"/>
                    <a:pt x="193" y="681"/>
                  </a:cubicBezTo>
                  <a:cubicBezTo>
                    <a:pt x="101" y="734"/>
                    <a:pt x="40" y="817"/>
                    <a:pt x="15" y="911"/>
                  </a:cubicBezTo>
                  <a:close/>
                </a:path>
              </a:pathLst>
            </a:custGeom>
            <a:solidFill>
              <a:srgbClr val="2BB5E8">
                <a:alpha val="47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627;p118">
              <a:extLst>
                <a:ext uri="{FF2B5EF4-FFF2-40B4-BE49-F238E27FC236}">
                  <a16:creationId xmlns:a16="http://schemas.microsoft.com/office/drawing/2014/main" id="{37DA1AD5-31F1-419B-917D-1F4A5F99F3B9}"/>
                </a:ext>
              </a:extLst>
            </p:cNvPr>
            <p:cNvSpPr/>
            <p:nvPr/>
          </p:nvSpPr>
          <p:spPr>
            <a:xfrm>
              <a:off x="6824193" y="1"/>
              <a:ext cx="2319807" cy="2285290"/>
            </a:xfrm>
            <a:custGeom>
              <a:avLst/>
              <a:gdLst/>
              <a:ahLst/>
              <a:cxnLst/>
              <a:rect l="l" t="t" r="r" b="b"/>
              <a:pathLst>
                <a:path w="3093076" h="3047053" extrusionOk="0">
                  <a:moveTo>
                    <a:pt x="83819" y="0"/>
                  </a:moveTo>
                  <a:lnTo>
                    <a:pt x="2605289" y="0"/>
                  </a:lnTo>
                  <a:lnTo>
                    <a:pt x="2740383" y="79060"/>
                  </a:lnTo>
                  <a:cubicBezTo>
                    <a:pt x="2799635" y="113735"/>
                    <a:pt x="2860929" y="149606"/>
                    <a:pt x="2924337" y="186713"/>
                  </a:cubicBezTo>
                  <a:lnTo>
                    <a:pt x="3093076" y="285463"/>
                  </a:lnTo>
                  <a:lnTo>
                    <a:pt x="3093076" y="1745768"/>
                  </a:lnTo>
                  <a:lnTo>
                    <a:pt x="3042135" y="1775580"/>
                  </a:lnTo>
                  <a:cubicBezTo>
                    <a:pt x="2753558" y="1944461"/>
                    <a:pt x="2176404" y="2282223"/>
                    <a:pt x="1022097" y="2957747"/>
                  </a:cubicBezTo>
                  <a:cubicBezTo>
                    <a:pt x="701031" y="3141981"/>
                    <a:pt x="272943" y="3034511"/>
                    <a:pt x="89477" y="2696749"/>
                  </a:cubicBezTo>
                  <a:cubicBezTo>
                    <a:pt x="-93989" y="2374340"/>
                    <a:pt x="13033" y="1959814"/>
                    <a:pt x="334099" y="1760227"/>
                  </a:cubicBezTo>
                  <a:cubicBezTo>
                    <a:pt x="334099" y="1760227"/>
                    <a:pt x="334099" y="1760227"/>
                    <a:pt x="1633651" y="1007939"/>
                  </a:cubicBezTo>
                  <a:cubicBezTo>
                    <a:pt x="1633651" y="1007939"/>
                    <a:pt x="1633651" y="1007939"/>
                    <a:pt x="334099" y="271004"/>
                  </a:cubicBezTo>
                  <a:cubicBezTo>
                    <a:pt x="253832" y="221107"/>
                    <a:pt x="186944" y="157777"/>
                    <a:pt x="134627" y="85811"/>
                  </a:cubicBezTo>
                  <a:close/>
                </a:path>
              </a:pathLst>
            </a:custGeom>
            <a:solidFill>
              <a:srgbClr val="29B5E8">
                <a:alpha val="94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6BF45F5-1091-4512-A4E9-A6F6A34AE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4800" b="1" dirty="0"/>
              <a:t>DEMO 03</a:t>
            </a:r>
            <a:endParaRPr lang="en-US" sz="4800" b="1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5F10EDC-3253-4A2D-A6F2-EA94EA593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spcBef>
                <a:spcPts val="1000"/>
              </a:spcBef>
              <a:buClrTx/>
              <a:buSzTx/>
            </a:pPr>
            <a:r>
              <a:rPr lang="pl-PL" kern="1200" dirty="0">
                <a:solidFill>
                  <a:srgbClr val="5B5B5B"/>
                </a:solidFill>
                <a:ea typeface="+mn-ea"/>
                <a:cs typeface="+mn-cs"/>
              </a:rPr>
              <a:t>Time Travel &amp; Cloning</a:t>
            </a:r>
          </a:p>
          <a:p>
            <a:pPr lvl="0">
              <a:spcBef>
                <a:spcPts val="1000"/>
              </a:spcBef>
              <a:buClrTx/>
              <a:buSzTx/>
            </a:pPr>
            <a:r>
              <a:rPr lang="pl-PL" kern="1200" dirty="0">
                <a:solidFill>
                  <a:srgbClr val="5B5B5B"/>
                </a:solidFill>
              </a:rPr>
              <a:t>Semi-structured Data</a:t>
            </a:r>
            <a:endParaRPr lang="pl-PL" kern="1200" dirty="0">
              <a:solidFill>
                <a:srgbClr val="5B5B5B"/>
              </a:solidFill>
              <a:ea typeface="+mn-ea"/>
              <a:cs typeface="+mn-cs"/>
            </a:endParaRPr>
          </a:p>
          <a:p>
            <a:pPr lvl="0">
              <a:spcBef>
                <a:spcPts val="1000"/>
              </a:spcBef>
              <a:buClrTx/>
              <a:buSzTx/>
            </a:pPr>
            <a:r>
              <a:rPr lang="pl-PL" kern="1200" dirty="0">
                <a:solidFill>
                  <a:srgbClr val="5B5B5B"/>
                </a:solidFill>
                <a:ea typeface="+mn-ea"/>
                <a:cs typeface="+mn-cs"/>
              </a:rPr>
              <a:t>Data Sharing</a:t>
            </a:r>
          </a:p>
          <a:p>
            <a:pPr lvl="0">
              <a:spcBef>
                <a:spcPts val="1000"/>
              </a:spcBef>
              <a:buClrTx/>
              <a:buSzTx/>
            </a:pPr>
            <a:endParaRPr lang="pl-PL" kern="1200" dirty="0">
              <a:solidFill>
                <a:srgbClr val="5B5B5B"/>
              </a:solidFill>
              <a:ea typeface="+mn-ea"/>
              <a:cs typeface="+mn-cs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6209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82189D8-6EE3-4AA5-8CE5-7A67CDC4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SQL SURFACE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A90462-B931-4225-B2E9-E1758B3C6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l-PL" dirty="0"/>
              <a:t>Most DDL and DML defined in SQL:1999</a:t>
            </a:r>
          </a:p>
          <a:p>
            <a:r>
              <a:rPr lang="pl-PL" dirty="0"/>
              <a:t>Advanced DML</a:t>
            </a:r>
          </a:p>
          <a:p>
            <a:pPr lvl="1"/>
            <a:r>
              <a:rPr lang="pl-PL" dirty="0"/>
              <a:t>Multi-table INSERT</a:t>
            </a:r>
          </a:p>
          <a:p>
            <a:pPr lvl="1"/>
            <a:r>
              <a:rPr lang="pl-PL" dirty="0"/>
              <a:t>Multi-MERGE</a:t>
            </a:r>
          </a:p>
          <a:p>
            <a:r>
              <a:rPr lang="pl-PL" dirty="0"/>
              <a:t>COPY INTO</a:t>
            </a:r>
          </a:p>
          <a:p>
            <a:r>
              <a:rPr lang="pl-PL" dirty="0"/>
              <a:t>Temporary and transient tables</a:t>
            </a:r>
          </a:p>
          <a:p>
            <a:r>
              <a:rPr lang="pl-PL" dirty="0"/>
              <a:t>Materialized views</a:t>
            </a:r>
          </a:p>
          <a:p>
            <a:r>
              <a:rPr lang="pl-PL" dirty="0"/>
              <a:t>Aggregate functions (incl. estimating functions)</a:t>
            </a:r>
          </a:p>
          <a:p>
            <a:r>
              <a:rPr lang="pl-PL" dirty="0"/>
              <a:t>Stored procedures (JavaScript!)</a:t>
            </a:r>
          </a:p>
          <a:p>
            <a:r>
              <a:rPr lang="pl-PL" dirty="0"/>
              <a:t>CONNECT BY vs recursive CTE</a:t>
            </a:r>
          </a:p>
          <a:p>
            <a:r>
              <a:rPr lang="pl-PL" dirty="0"/>
              <a:t>Collation support</a:t>
            </a:r>
          </a:p>
          <a:p>
            <a:r>
              <a:rPr lang="pl-PL" dirty="0"/>
              <a:t>Data Generation Functions</a:t>
            </a:r>
          </a:p>
          <a:p>
            <a:pPr lvl="1"/>
            <a:r>
              <a:rPr lang="pl-PL" dirty="0"/>
              <a:t>Example: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TABLE(GENERATOR(rowcount =&gt; 10))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/>
              <a:t>...and more: </a:t>
            </a:r>
            <a:r>
              <a:rPr lang="en-US" dirty="0">
                <a:hlinkClick r:id="rId2"/>
              </a:rPr>
              <a:t>https://docs.snowflake.net/manuals/sql-reference-commands.html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482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85408EB-B3B0-44AF-AEA9-43C4EB88F4E9}"/>
              </a:ext>
            </a:extLst>
          </p:cNvPr>
          <p:cNvGrpSpPr/>
          <p:nvPr/>
        </p:nvGrpSpPr>
        <p:grpSpPr>
          <a:xfrm>
            <a:off x="0" y="-6578"/>
            <a:ext cx="12192000" cy="6858000"/>
            <a:chOff x="0" y="1"/>
            <a:chExt cx="9144001" cy="5143500"/>
          </a:xfrm>
        </p:grpSpPr>
        <p:sp>
          <p:nvSpPr>
            <p:cNvPr id="7" name="Google Shape;1625;p118">
              <a:extLst>
                <a:ext uri="{FF2B5EF4-FFF2-40B4-BE49-F238E27FC236}">
                  <a16:creationId xmlns:a16="http://schemas.microsoft.com/office/drawing/2014/main" id="{4BDA1109-1EE5-40CC-9903-AC14D0F894C4}"/>
                </a:ext>
              </a:extLst>
            </p:cNvPr>
            <p:cNvSpPr/>
            <p:nvPr/>
          </p:nvSpPr>
          <p:spPr>
            <a:xfrm>
              <a:off x="5636772" y="1691681"/>
              <a:ext cx="3507229" cy="3451820"/>
            </a:xfrm>
            <a:custGeom>
              <a:avLst/>
              <a:gdLst/>
              <a:ahLst/>
              <a:cxnLst/>
              <a:rect l="l" t="t" r="r" b="b"/>
              <a:pathLst>
                <a:path w="4676305" h="4602426" extrusionOk="0">
                  <a:moveTo>
                    <a:pt x="4676305" y="0"/>
                  </a:moveTo>
                  <a:lnTo>
                    <a:pt x="4676305" y="2656059"/>
                  </a:lnTo>
                  <a:lnTo>
                    <a:pt x="4491197" y="2763226"/>
                  </a:lnTo>
                  <a:cubicBezTo>
                    <a:pt x="4219399" y="2920582"/>
                    <a:pt x="3884879" y="3114251"/>
                    <a:pt x="3473161" y="3352612"/>
                  </a:cubicBezTo>
                  <a:cubicBezTo>
                    <a:pt x="3473161" y="3352612"/>
                    <a:pt x="3473161" y="3352612"/>
                    <a:pt x="4650953" y="4032052"/>
                  </a:cubicBezTo>
                  <a:lnTo>
                    <a:pt x="4676305" y="4046677"/>
                  </a:lnTo>
                  <a:lnTo>
                    <a:pt x="4676305" y="4602426"/>
                  </a:lnTo>
                  <a:lnTo>
                    <a:pt x="1010917" y="4602426"/>
                  </a:lnTo>
                  <a:lnTo>
                    <a:pt x="937870" y="4560178"/>
                  </a:lnTo>
                  <a:cubicBezTo>
                    <a:pt x="822646" y="4493535"/>
                    <a:pt x="703705" y="4424742"/>
                    <a:pt x="580927" y="4353730"/>
                  </a:cubicBezTo>
                  <a:cubicBezTo>
                    <a:pt x="317790" y="4201633"/>
                    <a:pt x="136317" y="3961001"/>
                    <a:pt x="54654" y="3693129"/>
                  </a:cubicBezTo>
                  <a:cubicBezTo>
                    <a:pt x="13822" y="3568273"/>
                    <a:pt x="-2057" y="3441146"/>
                    <a:pt x="212" y="3316290"/>
                  </a:cubicBezTo>
                  <a:cubicBezTo>
                    <a:pt x="4749" y="3225486"/>
                    <a:pt x="18359" y="3132412"/>
                    <a:pt x="43312" y="3041607"/>
                  </a:cubicBezTo>
                  <a:cubicBezTo>
                    <a:pt x="120438" y="2760114"/>
                    <a:pt x="306448" y="2505861"/>
                    <a:pt x="580927" y="2346954"/>
                  </a:cubicBezTo>
                  <a:cubicBezTo>
                    <a:pt x="580927" y="2346954"/>
                    <a:pt x="580927" y="2346954"/>
                    <a:pt x="4509827" y="76845"/>
                  </a:cubicBezTo>
                  <a:cubicBezTo>
                    <a:pt x="4555762" y="50739"/>
                    <a:pt x="4602690" y="28037"/>
                    <a:pt x="4650292" y="8671"/>
                  </a:cubicBezTo>
                  <a:close/>
                </a:path>
              </a:pathLst>
            </a:custGeom>
            <a:solidFill>
              <a:srgbClr val="F2F5F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626;p118">
              <a:extLst>
                <a:ext uri="{FF2B5EF4-FFF2-40B4-BE49-F238E27FC236}">
                  <a16:creationId xmlns:a16="http://schemas.microsoft.com/office/drawing/2014/main" id="{A27114EA-1291-4457-88CA-1BDD9F9B505F}"/>
                </a:ext>
              </a:extLst>
            </p:cNvPr>
            <p:cNvSpPr/>
            <p:nvPr/>
          </p:nvSpPr>
          <p:spPr>
            <a:xfrm flipH="1">
              <a:off x="0" y="68579"/>
              <a:ext cx="3148378" cy="4651534"/>
            </a:xfrm>
            <a:custGeom>
              <a:avLst/>
              <a:gdLst/>
              <a:ahLst/>
              <a:cxnLst/>
              <a:rect l="l" t="t" r="r" b="b"/>
              <a:pathLst>
                <a:path w="1373" h="2026" extrusionOk="0">
                  <a:moveTo>
                    <a:pt x="15" y="911"/>
                  </a:moveTo>
                  <a:cubicBezTo>
                    <a:pt x="6" y="941"/>
                    <a:pt x="2" y="971"/>
                    <a:pt x="1" y="1001"/>
                  </a:cubicBezTo>
                  <a:cubicBezTo>
                    <a:pt x="0" y="1043"/>
                    <a:pt x="5" y="1085"/>
                    <a:pt x="18" y="1125"/>
                  </a:cubicBezTo>
                  <a:cubicBezTo>
                    <a:pt x="33" y="1175"/>
                    <a:pt x="58" y="1221"/>
                    <a:pt x="92" y="1260"/>
                  </a:cubicBezTo>
                  <a:cubicBezTo>
                    <a:pt x="120" y="1293"/>
                    <a:pt x="153" y="1321"/>
                    <a:pt x="193" y="1344"/>
                  </a:cubicBezTo>
                  <a:cubicBezTo>
                    <a:pt x="1090" y="1862"/>
                    <a:pt x="1090" y="1862"/>
                    <a:pt x="1090" y="1862"/>
                  </a:cubicBezTo>
                  <a:cubicBezTo>
                    <a:pt x="1373" y="2026"/>
                    <a:pt x="1373" y="2026"/>
                    <a:pt x="1373" y="2026"/>
                  </a:cubicBezTo>
                  <a:cubicBezTo>
                    <a:pt x="1373" y="1143"/>
                    <a:pt x="1373" y="1143"/>
                    <a:pt x="1373" y="1143"/>
                  </a:cubicBezTo>
                  <a:cubicBezTo>
                    <a:pt x="1148" y="1013"/>
                    <a:pt x="1148" y="1013"/>
                    <a:pt x="1148" y="1013"/>
                  </a:cubicBezTo>
                  <a:cubicBezTo>
                    <a:pt x="1373" y="883"/>
                    <a:pt x="1373" y="883"/>
                    <a:pt x="1373" y="883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93" y="681"/>
                    <a:pt x="193" y="681"/>
                    <a:pt x="193" y="681"/>
                  </a:cubicBezTo>
                  <a:cubicBezTo>
                    <a:pt x="101" y="734"/>
                    <a:pt x="40" y="817"/>
                    <a:pt x="15" y="911"/>
                  </a:cubicBezTo>
                  <a:close/>
                </a:path>
              </a:pathLst>
            </a:custGeom>
            <a:solidFill>
              <a:srgbClr val="2BB5E8">
                <a:alpha val="47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627;p118">
              <a:extLst>
                <a:ext uri="{FF2B5EF4-FFF2-40B4-BE49-F238E27FC236}">
                  <a16:creationId xmlns:a16="http://schemas.microsoft.com/office/drawing/2014/main" id="{37DA1AD5-31F1-419B-917D-1F4A5F99F3B9}"/>
                </a:ext>
              </a:extLst>
            </p:cNvPr>
            <p:cNvSpPr/>
            <p:nvPr/>
          </p:nvSpPr>
          <p:spPr>
            <a:xfrm>
              <a:off x="6824193" y="1"/>
              <a:ext cx="2319807" cy="2285290"/>
            </a:xfrm>
            <a:custGeom>
              <a:avLst/>
              <a:gdLst/>
              <a:ahLst/>
              <a:cxnLst/>
              <a:rect l="l" t="t" r="r" b="b"/>
              <a:pathLst>
                <a:path w="3093076" h="3047053" extrusionOk="0">
                  <a:moveTo>
                    <a:pt x="83819" y="0"/>
                  </a:moveTo>
                  <a:lnTo>
                    <a:pt x="2605289" y="0"/>
                  </a:lnTo>
                  <a:lnTo>
                    <a:pt x="2740383" y="79060"/>
                  </a:lnTo>
                  <a:cubicBezTo>
                    <a:pt x="2799635" y="113735"/>
                    <a:pt x="2860929" y="149606"/>
                    <a:pt x="2924337" y="186713"/>
                  </a:cubicBezTo>
                  <a:lnTo>
                    <a:pt x="3093076" y="285463"/>
                  </a:lnTo>
                  <a:lnTo>
                    <a:pt x="3093076" y="1745768"/>
                  </a:lnTo>
                  <a:lnTo>
                    <a:pt x="3042135" y="1775580"/>
                  </a:lnTo>
                  <a:cubicBezTo>
                    <a:pt x="2753558" y="1944461"/>
                    <a:pt x="2176404" y="2282223"/>
                    <a:pt x="1022097" y="2957747"/>
                  </a:cubicBezTo>
                  <a:cubicBezTo>
                    <a:pt x="701031" y="3141981"/>
                    <a:pt x="272943" y="3034511"/>
                    <a:pt x="89477" y="2696749"/>
                  </a:cubicBezTo>
                  <a:cubicBezTo>
                    <a:pt x="-93989" y="2374340"/>
                    <a:pt x="13033" y="1959814"/>
                    <a:pt x="334099" y="1760227"/>
                  </a:cubicBezTo>
                  <a:cubicBezTo>
                    <a:pt x="334099" y="1760227"/>
                    <a:pt x="334099" y="1760227"/>
                    <a:pt x="1633651" y="1007939"/>
                  </a:cubicBezTo>
                  <a:cubicBezTo>
                    <a:pt x="1633651" y="1007939"/>
                    <a:pt x="1633651" y="1007939"/>
                    <a:pt x="334099" y="271004"/>
                  </a:cubicBezTo>
                  <a:cubicBezTo>
                    <a:pt x="253832" y="221107"/>
                    <a:pt x="186944" y="157777"/>
                    <a:pt x="134627" y="85811"/>
                  </a:cubicBezTo>
                  <a:close/>
                </a:path>
              </a:pathLst>
            </a:custGeom>
            <a:solidFill>
              <a:srgbClr val="29B5E8">
                <a:alpha val="94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6BF45F5-1091-4512-A4E9-A6F6A34AE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4800" b="1" dirty="0"/>
              <a:t>DEMO 04</a:t>
            </a:r>
            <a:endParaRPr lang="en-US" sz="4800" b="1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5F10EDC-3253-4A2D-A6F2-EA94EA593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1000"/>
              </a:spcBef>
              <a:buClrTx/>
              <a:buSzTx/>
            </a:pPr>
            <a:r>
              <a:rPr lang="pl-PL" kern="1200" dirty="0">
                <a:solidFill>
                  <a:srgbClr val="5B5B5B"/>
                </a:solidFill>
                <a:ea typeface="+mn-ea"/>
                <a:cs typeface="+mn-cs"/>
              </a:rPr>
              <a:t>Multi-table INSERT</a:t>
            </a:r>
          </a:p>
          <a:p>
            <a:pPr lvl="0">
              <a:spcBef>
                <a:spcPts val="1000"/>
              </a:spcBef>
              <a:buClrTx/>
              <a:buSzTx/>
            </a:pPr>
            <a:r>
              <a:rPr lang="pl-PL" dirty="0"/>
              <a:t>Stored Procedures</a:t>
            </a:r>
          </a:p>
          <a:p>
            <a:pPr lvl="0">
              <a:spcBef>
                <a:spcPts val="1000"/>
              </a:spcBef>
              <a:buClrTx/>
              <a:buSzTx/>
            </a:pPr>
            <a:r>
              <a:rPr lang="pl-PL" dirty="0"/>
              <a:t>CONNECT BY</a:t>
            </a:r>
            <a:endParaRPr lang="pl-PL" kern="1200" dirty="0">
              <a:solidFill>
                <a:srgbClr val="5B5B5B"/>
              </a:solidFill>
              <a:ea typeface="+mn-ea"/>
              <a:cs typeface="+mn-cs"/>
            </a:endParaRPr>
          </a:p>
          <a:p>
            <a:pPr lvl="0">
              <a:spcBef>
                <a:spcPts val="1000"/>
              </a:spcBef>
              <a:buClrTx/>
              <a:buSzTx/>
            </a:pPr>
            <a:endParaRPr lang="pl-PL" kern="1200" dirty="0">
              <a:solidFill>
                <a:srgbClr val="5B5B5B"/>
              </a:solidFill>
              <a:ea typeface="+mn-ea"/>
              <a:cs typeface="+mn-cs"/>
            </a:endParaRPr>
          </a:p>
          <a:p>
            <a:pPr lvl="0">
              <a:spcBef>
                <a:spcPts val="1000"/>
              </a:spcBef>
              <a:buClrTx/>
              <a:buSzTx/>
            </a:pPr>
            <a:endParaRPr lang="pl-PL" kern="1200" dirty="0">
              <a:solidFill>
                <a:srgbClr val="5B5B5B"/>
              </a:solidFill>
              <a:ea typeface="+mn-ea"/>
              <a:cs typeface="+mn-cs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48910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A3C34-03E6-4BFE-823F-A0D71C49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COST MANAGEMENT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03C8CA-BF04-47B7-830B-C46FF3A07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24752" cy="4351338"/>
          </a:xfrm>
        </p:spPr>
        <p:txBody>
          <a:bodyPr/>
          <a:lstStyle/>
          <a:p>
            <a:r>
              <a:rPr lang="pl-PL" dirty="0"/>
              <a:t>Web UI – Account</a:t>
            </a:r>
          </a:p>
          <a:p>
            <a:pPr lvl="1"/>
            <a:r>
              <a:rPr lang="pl-PL" dirty="0"/>
              <a:t>Use ACCOUNTADMIN role</a:t>
            </a:r>
          </a:p>
          <a:p>
            <a:r>
              <a:rPr lang="pl-PL" dirty="0"/>
              <a:t>Resource Monitors</a:t>
            </a:r>
          </a:p>
          <a:p>
            <a:pPr lvl="1"/>
            <a:r>
              <a:rPr lang="pl-PL" dirty="0"/>
              <a:t>Quotas</a:t>
            </a:r>
          </a:p>
          <a:p>
            <a:pPr lvl="1"/>
            <a:r>
              <a:rPr lang="pl-PL" dirty="0"/>
              <a:t>Schedules</a:t>
            </a:r>
          </a:p>
          <a:p>
            <a:pPr lvl="1"/>
            <a:r>
              <a:rPr lang="pl-PL" dirty="0"/>
              <a:t>Levels of monitoring</a:t>
            </a:r>
          </a:p>
          <a:p>
            <a:r>
              <a:rPr lang="pl-PL" dirty="0"/>
              <a:t>Views in SNOWFLAKE database</a:t>
            </a:r>
          </a:p>
          <a:p>
            <a:pPr lvl="1"/>
            <a:r>
              <a:rPr lang="pl-PL" sz="1400" dirty="0"/>
              <a:t>ACCOUNT_USAGE.WAREHOUSE_METERING_HISTORY</a:t>
            </a:r>
          </a:p>
          <a:p>
            <a:pPr lvl="1"/>
            <a:r>
              <a:rPr lang="pl-PL" sz="1400" dirty="0"/>
              <a:t>ACCOUNT_USAGE.STORAGE_USAGE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96287B-9623-483E-933F-E6A7EF04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069" y="1653449"/>
            <a:ext cx="7151511" cy="46956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0192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C80C-DDF0-4B7A-8816-1149900F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WHY THIS SESSION?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492CC-799B-4B5C-B874-212E4313EA68}"/>
              </a:ext>
            </a:extLst>
          </p:cNvPr>
          <p:cNvSpPr/>
          <p:nvPr/>
        </p:nvSpPr>
        <p:spPr>
          <a:xfrm>
            <a:off x="2048080" y="6270054"/>
            <a:ext cx="80958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https://reprints.forrester.com/#/assets/2/241/RES141572/reports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44FE7-7A84-483B-94D4-F9BA026FF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6437"/>
          <a:stretch/>
        </p:blipFill>
        <p:spPr bwMode="auto">
          <a:xfrm>
            <a:off x="3809534" y="1441397"/>
            <a:ext cx="4572929" cy="48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1E7E9A7-735B-40A7-8EE8-5EFEAFCD2670}"/>
              </a:ext>
            </a:extLst>
          </p:cNvPr>
          <p:cNvSpPr/>
          <p:nvPr/>
        </p:nvSpPr>
        <p:spPr>
          <a:xfrm>
            <a:off x="8523766" y="3574667"/>
            <a:ext cx="3365938" cy="1725221"/>
          </a:xfrm>
          <a:prstGeom prst="wedgeRoundRectCallout">
            <a:avLst>
              <a:gd name="adj1" fmla="val -68141"/>
              <a:gd name="adj2" fmla="val -87805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Forrester positions Snowflake as a strong leader of cloud data warehousing.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0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85408EB-B3B0-44AF-AEA9-43C4EB88F4E9}"/>
              </a:ext>
            </a:extLst>
          </p:cNvPr>
          <p:cNvGrpSpPr/>
          <p:nvPr/>
        </p:nvGrpSpPr>
        <p:grpSpPr>
          <a:xfrm>
            <a:off x="0" y="-6578"/>
            <a:ext cx="12192000" cy="6858000"/>
            <a:chOff x="0" y="1"/>
            <a:chExt cx="9144001" cy="5143500"/>
          </a:xfrm>
        </p:grpSpPr>
        <p:sp>
          <p:nvSpPr>
            <p:cNvPr id="7" name="Google Shape;1625;p118">
              <a:extLst>
                <a:ext uri="{FF2B5EF4-FFF2-40B4-BE49-F238E27FC236}">
                  <a16:creationId xmlns:a16="http://schemas.microsoft.com/office/drawing/2014/main" id="{4BDA1109-1EE5-40CC-9903-AC14D0F894C4}"/>
                </a:ext>
              </a:extLst>
            </p:cNvPr>
            <p:cNvSpPr/>
            <p:nvPr/>
          </p:nvSpPr>
          <p:spPr>
            <a:xfrm>
              <a:off x="5636772" y="1691681"/>
              <a:ext cx="3507229" cy="3451820"/>
            </a:xfrm>
            <a:custGeom>
              <a:avLst/>
              <a:gdLst/>
              <a:ahLst/>
              <a:cxnLst/>
              <a:rect l="l" t="t" r="r" b="b"/>
              <a:pathLst>
                <a:path w="4676305" h="4602426" extrusionOk="0">
                  <a:moveTo>
                    <a:pt x="4676305" y="0"/>
                  </a:moveTo>
                  <a:lnTo>
                    <a:pt x="4676305" y="2656059"/>
                  </a:lnTo>
                  <a:lnTo>
                    <a:pt x="4491197" y="2763226"/>
                  </a:lnTo>
                  <a:cubicBezTo>
                    <a:pt x="4219399" y="2920582"/>
                    <a:pt x="3884879" y="3114251"/>
                    <a:pt x="3473161" y="3352612"/>
                  </a:cubicBezTo>
                  <a:cubicBezTo>
                    <a:pt x="3473161" y="3352612"/>
                    <a:pt x="3473161" y="3352612"/>
                    <a:pt x="4650953" y="4032052"/>
                  </a:cubicBezTo>
                  <a:lnTo>
                    <a:pt x="4676305" y="4046677"/>
                  </a:lnTo>
                  <a:lnTo>
                    <a:pt x="4676305" y="4602426"/>
                  </a:lnTo>
                  <a:lnTo>
                    <a:pt x="1010917" y="4602426"/>
                  </a:lnTo>
                  <a:lnTo>
                    <a:pt x="937870" y="4560178"/>
                  </a:lnTo>
                  <a:cubicBezTo>
                    <a:pt x="822646" y="4493535"/>
                    <a:pt x="703705" y="4424742"/>
                    <a:pt x="580927" y="4353730"/>
                  </a:cubicBezTo>
                  <a:cubicBezTo>
                    <a:pt x="317790" y="4201633"/>
                    <a:pt x="136317" y="3961001"/>
                    <a:pt x="54654" y="3693129"/>
                  </a:cubicBezTo>
                  <a:cubicBezTo>
                    <a:pt x="13822" y="3568273"/>
                    <a:pt x="-2057" y="3441146"/>
                    <a:pt x="212" y="3316290"/>
                  </a:cubicBezTo>
                  <a:cubicBezTo>
                    <a:pt x="4749" y="3225486"/>
                    <a:pt x="18359" y="3132412"/>
                    <a:pt x="43312" y="3041607"/>
                  </a:cubicBezTo>
                  <a:cubicBezTo>
                    <a:pt x="120438" y="2760114"/>
                    <a:pt x="306448" y="2505861"/>
                    <a:pt x="580927" y="2346954"/>
                  </a:cubicBezTo>
                  <a:cubicBezTo>
                    <a:pt x="580927" y="2346954"/>
                    <a:pt x="580927" y="2346954"/>
                    <a:pt x="4509827" y="76845"/>
                  </a:cubicBezTo>
                  <a:cubicBezTo>
                    <a:pt x="4555762" y="50739"/>
                    <a:pt x="4602690" y="28037"/>
                    <a:pt x="4650292" y="8671"/>
                  </a:cubicBezTo>
                  <a:close/>
                </a:path>
              </a:pathLst>
            </a:custGeom>
            <a:solidFill>
              <a:srgbClr val="F2F5F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626;p118">
              <a:extLst>
                <a:ext uri="{FF2B5EF4-FFF2-40B4-BE49-F238E27FC236}">
                  <a16:creationId xmlns:a16="http://schemas.microsoft.com/office/drawing/2014/main" id="{A27114EA-1291-4457-88CA-1BDD9F9B505F}"/>
                </a:ext>
              </a:extLst>
            </p:cNvPr>
            <p:cNvSpPr/>
            <p:nvPr/>
          </p:nvSpPr>
          <p:spPr>
            <a:xfrm flipH="1">
              <a:off x="0" y="68579"/>
              <a:ext cx="3148378" cy="4651534"/>
            </a:xfrm>
            <a:custGeom>
              <a:avLst/>
              <a:gdLst/>
              <a:ahLst/>
              <a:cxnLst/>
              <a:rect l="l" t="t" r="r" b="b"/>
              <a:pathLst>
                <a:path w="1373" h="2026" extrusionOk="0">
                  <a:moveTo>
                    <a:pt x="15" y="911"/>
                  </a:moveTo>
                  <a:cubicBezTo>
                    <a:pt x="6" y="941"/>
                    <a:pt x="2" y="971"/>
                    <a:pt x="1" y="1001"/>
                  </a:cubicBezTo>
                  <a:cubicBezTo>
                    <a:pt x="0" y="1043"/>
                    <a:pt x="5" y="1085"/>
                    <a:pt x="18" y="1125"/>
                  </a:cubicBezTo>
                  <a:cubicBezTo>
                    <a:pt x="33" y="1175"/>
                    <a:pt x="58" y="1221"/>
                    <a:pt x="92" y="1260"/>
                  </a:cubicBezTo>
                  <a:cubicBezTo>
                    <a:pt x="120" y="1293"/>
                    <a:pt x="153" y="1321"/>
                    <a:pt x="193" y="1344"/>
                  </a:cubicBezTo>
                  <a:cubicBezTo>
                    <a:pt x="1090" y="1862"/>
                    <a:pt x="1090" y="1862"/>
                    <a:pt x="1090" y="1862"/>
                  </a:cubicBezTo>
                  <a:cubicBezTo>
                    <a:pt x="1373" y="2026"/>
                    <a:pt x="1373" y="2026"/>
                    <a:pt x="1373" y="2026"/>
                  </a:cubicBezTo>
                  <a:cubicBezTo>
                    <a:pt x="1373" y="1143"/>
                    <a:pt x="1373" y="1143"/>
                    <a:pt x="1373" y="1143"/>
                  </a:cubicBezTo>
                  <a:cubicBezTo>
                    <a:pt x="1148" y="1013"/>
                    <a:pt x="1148" y="1013"/>
                    <a:pt x="1148" y="1013"/>
                  </a:cubicBezTo>
                  <a:cubicBezTo>
                    <a:pt x="1373" y="883"/>
                    <a:pt x="1373" y="883"/>
                    <a:pt x="1373" y="883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93" y="681"/>
                    <a:pt x="193" y="681"/>
                    <a:pt x="193" y="681"/>
                  </a:cubicBezTo>
                  <a:cubicBezTo>
                    <a:pt x="101" y="734"/>
                    <a:pt x="40" y="817"/>
                    <a:pt x="15" y="911"/>
                  </a:cubicBezTo>
                  <a:close/>
                </a:path>
              </a:pathLst>
            </a:custGeom>
            <a:solidFill>
              <a:srgbClr val="2BB5E8">
                <a:alpha val="47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627;p118">
              <a:extLst>
                <a:ext uri="{FF2B5EF4-FFF2-40B4-BE49-F238E27FC236}">
                  <a16:creationId xmlns:a16="http://schemas.microsoft.com/office/drawing/2014/main" id="{37DA1AD5-31F1-419B-917D-1F4A5F99F3B9}"/>
                </a:ext>
              </a:extLst>
            </p:cNvPr>
            <p:cNvSpPr/>
            <p:nvPr/>
          </p:nvSpPr>
          <p:spPr>
            <a:xfrm>
              <a:off x="6824193" y="1"/>
              <a:ext cx="2319807" cy="2285290"/>
            </a:xfrm>
            <a:custGeom>
              <a:avLst/>
              <a:gdLst/>
              <a:ahLst/>
              <a:cxnLst/>
              <a:rect l="l" t="t" r="r" b="b"/>
              <a:pathLst>
                <a:path w="3093076" h="3047053" extrusionOk="0">
                  <a:moveTo>
                    <a:pt x="83819" y="0"/>
                  </a:moveTo>
                  <a:lnTo>
                    <a:pt x="2605289" y="0"/>
                  </a:lnTo>
                  <a:lnTo>
                    <a:pt x="2740383" y="79060"/>
                  </a:lnTo>
                  <a:cubicBezTo>
                    <a:pt x="2799635" y="113735"/>
                    <a:pt x="2860929" y="149606"/>
                    <a:pt x="2924337" y="186713"/>
                  </a:cubicBezTo>
                  <a:lnTo>
                    <a:pt x="3093076" y="285463"/>
                  </a:lnTo>
                  <a:lnTo>
                    <a:pt x="3093076" y="1745768"/>
                  </a:lnTo>
                  <a:lnTo>
                    <a:pt x="3042135" y="1775580"/>
                  </a:lnTo>
                  <a:cubicBezTo>
                    <a:pt x="2753558" y="1944461"/>
                    <a:pt x="2176404" y="2282223"/>
                    <a:pt x="1022097" y="2957747"/>
                  </a:cubicBezTo>
                  <a:cubicBezTo>
                    <a:pt x="701031" y="3141981"/>
                    <a:pt x="272943" y="3034511"/>
                    <a:pt x="89477" y="2696749"/>
                  </a:cubicBezTo>
                  <a:cubicBezTo>
                    <a:pt x="-93989" y="2374340"/>
                    <a:pt x="13033" y="1959814"/>
                    <a:pt x="334099" y="1760227"/>
                  </a:cubicBezTo>
                  <a:cubicBezTo>
                    <a:pt x="334099" y="1760227"/>
                    <a:pt x="334099" y="1760227"/>
                    <a:pt x="1633651" y="1007939"/>
                  </a:cubicBezTo>
                  <a:cubicBezTo>
                    <a:pt x="1633651" y="1007939"/>
                    <a:pt x="1633651" y="1007939"/>
                    <a:pt x="334099" y="271004"/>
                  </a:cubicBezTo>
                  <a:cubicBezTo>
                    <a:pt x="253832" y="221107"/>
                    <a:pt x="186944" y="157777"/>
                    <a:pt x="134627" y="85811"/>
                  </a:cubicBezTo>
                  <a:close/>
                </a:path>
              </a:pathLst>
            </a:custGeom>
            <a:solidFill>
              <a:srgbClr val="29B5E8">
                <a:alpha val="94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6BF45F5-1091-4512-A4E9-A6F6A34AE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4800" b="1" dirty="0"/>
              <a:t>DEMO 05</a:t>
            </a:r>
            <a:endParaRPr lang="en-US" sz="4800" b="1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25F10EDC-3253-4A2D-A6F2-EA94EA5934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spcBef>
                <a:spcPts val="1000"/>
              </a:spcBef>
              <a:buClrTx/>
              <a:buSzTx/>
            </a:pPr>
            <a:r>
              <a:rPr lang="pl-PL" kern="1200" dirty="0">
                <a:solidFill>
                  <a:srgbClr val="5B5B5B"/>
                </a:solidFill>
                <a:ea typeface="+mn-ea"/>
                <a:cs typeface="+mn-cs"/>
              </a:rPr>
              <a:t>Cost Management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2973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8B23C-2442-4CFE-97E6-B3B6D7734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EDITIONS &amp; PRICING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157711-0E3A-49A8-8EE4-3128A46A4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46692" cy="4351338"/>
          </a:xfrm>
        </p:spPr>
        <p:txBody>
          <a:bodyPr/>
          <a:lstStyle/>
          <a:p>
            <a:r>
              <a:rPr lang="pl-PL" dirty="0"/>
              <a:t>4 editions on Azure</a:t>
            </a:r>
          </a:p>
          <a:p>
            <a:r>
              <a:rPr lang="pl-PL" dirty="0"/>
              <a:t>On AWS also VPS</a:t>
            </a:r>
          </a:p>
          <a:p>
            <a:r>
              <a:rPr lang="pl-PL" dirty="0"/>
              <a:t>Quickly expanding</a:t>
            </a:r>
          </a:p>
          <a:p>
            <a:pPr lvl="1"/>
            <a:r>
              <a:rPr lang="en-US" dirty="0"/>
              <a:t>East US 2</a:t>
            </a:r>
          </a:p>
          <a:p>
            <a:pPr lvl="1"/>
            <a:r>
              <a:rPr lang="en-US" dirty="0"/>
              <a:t>US Gov Virginia</a:t>
            </a:r>
          </a:p>
          <a:p>
            <a:pPr lvl="1"/>
            <a:r>
              <a:rPr lang="en-US" dirty="0"/>
              <a:t>Canada Central</a:t>
            </a:r>
          </a:p>
          <a:p>
            <a:pPr lvl="1"/>
            <a:r>
              <a:rPr lang="en-US" b="1" dirty="0"/>
              <a:t>West Europe</a:t>
            </a:r>
          </a:p>
          <a:p>
            <a:pPr lvl="1"/>
            <a:r>
              <a:rPr lang="en-US" dirty="0"/>
              <a:t>Australia </a:t>
            </a:r>
            <a:r>
              <a:rPr lang="en-US" dirty="0" err="1"/>
              <a:t>Eas</a:t>
            </a:r>
            <a:r>
              <a:rPr lang="pl-PL" dirty="0"/>
              <a:t>t</a:t>
            </a:r>
          </a:p>
          <a:p>
            <a:pPr lvl="1"/>
            <a:r>
              <a:rPr lang="pl-PL" dirty="0"/>
              <a:t>Southeast Asia </a:t>
            </a:r>
            <a:r>
              <a:rPr lang="pl-PL" b="1" baseline="30000" dirty="0">
                <a:solidFill>
                  <a:srgbClr val="FF0000"/>
                </a:solidFill>
              </a:rPr>
              <a:t>NEW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ECF5C6-F4D0-41D8-9B23-1855E75BF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892" y="1825625"/>
            <a:ext cx="6268908" cy="399445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10FC52-4F96-43C8-8399-5018C54879A0}"/>
              </a:ext>
            </a:extLst>
          </p:cNvPr>
          <p:cNvSpPr/>
          <p:nvPr/>
        </p:nvSpPr>
        <p:spPr>
          <a:xfrm>
            <a:off x="4214683" y="6170738"/>
            <a:ext cx="3762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https://www.snowflake.com/pricing/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175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FA2E183-431D-4163-B164-9D7221B1365B}"/>
              </a:ext>
            </a:extLst>
          </p:cNvPr>
          <p:cNvGrpSpPr/>
          <p:nvPr/>
        </p:nvGrpSpPr>
        <p:grpSpPr>
          <a:xfrm>
            <a:off x="0" y="-6578"/>
            <a:ext cx="12192000" cy="6858000"/>
            <a:chOff x="0" y="1"/>
            <a:chExt cx="9144001" cy="5143500"/>
          </a:xfrm>
        </p:grpSpPr>
        <p:sp>
          <p:nvSpPr>
            <p:cNvPr id="5" name="Google Shape;1625;p118">
              <a:extLst>
                <a:ext uri="{FF2B5EF4-FFF2-40B4-BE49-F238E27FC236}">
                  <a16:creationId xmlns:a16="http://schemas.microsoft.com/office/drawing/2014/main" id="{987F1983-A207-425A-86C4-187AFDD592C0}"/>
                </a:ext>
              </a:extLst>
            </p:cNvPr>
            <p:cNvSpPr/>
            <p:nvPr/>
          </p:nvSpPr>
          <p:spPr>
            <a:xfrm>
              <a:off x="5636772" y="1691681"/>
              <a:ext cx="3507229" cy="3451820"/>
            </a:xfrm>
            <a:custGeom>
              <a:avLst/>
              <a:gdLst/>
              <a:ahLst/>
              <a:cxnLst/>
              <a:rect l="l" t="t" r="r" b="b"/>
              <a:pathLst>
                <a:path w="4676305" h="4602426" extrusionOk="0">
                  <a:moveTo>
                    <a:pt x="4676305" y="0"/>
                  </a:moveTo>
                  <a:lnTo>
                    <a:pt x="4676305" y="2656059"/>
                  </a:lnTo>
                  <a:lnTo>
                    <a:pt x="4491197" y="2763226"/>
                  </a:lnTo>
                  <a:cubicBezTo>
                    <a:pt x="4219399" y="2920582"/>
                    <a:pt x="3884879" y="3114251"/>
                    <a:pt x="3473161" y="3352612"/>
                  </a:cubicBezTo>
                  <a:cubicBezTo>
                    <a:pt x="3473161" y="3352612"/>
                    <a:pt x="3473161" y="3352612"/>
                    <a:pt x="4650953" y="4032052"/>
                  </a:cubicBezTo>
                  <a:lnTo>
                    <a:pt x="4676305" y="4046677"/>
                  </a:lnTo>
                  <a:lnTo>
                    <a:pt x="4676305" y="4602426"/>
                  </a:lnTo>
                  <a:lnTo>
                    <a:pt x="1010917" y="4602426"/>
                  </a:lnTo>
                  <a:lnTo>
                    <a:pt x="937870" y="4560178"/>
                  </a:lnTo>
                  <a:cubicBezTo>
                    <a:pt x="822646" y="4493535"/>
                    <a:pt x="703705" y="4424742"/>
                    <a:pt x="580927" y="4353730"/>
                  </a:cubicBezTo>
                  <a:cubicBezTo>
                    <a:pt x="317790" y="4201633"/>
                    <a:pt x="136317" y="3961001"/>
                    <a:pt x="54654" y="3693129"/>
                  </a:cubicBezTo>
                  <a:cubicBezTo>
                    <a:pt x="13822" y="3568273"/>
                    <a:pt x="-2057" y="3441146"/>
                    <a:pt x="212" y="3316290"/>
                  </a:cubicBezTo>
                  <a:cubicBezTo>
                    <a:pt x="4749" y="3225486"/>
                    <a:pt x="18359" y="3132412"/>
                    <a:pt x="43312" y="3041607"/>
                  </a:cubicBezTo>
                  <a:cubicBezTo>
                    <a:pt x="120438" y="2760114"/>
                    <a:pt x="306448" y="2505861"/>
                    <a:pt x="580927" y="2346954"/>
                  </a:cubicBezTo>
                  <a:cubicBezTo>
                    <a:pt x="580927" y="2346954"/>
                    <a:pt x="580927" y="2346954"/>
                    <a:pt x="4509827" y="76845"/>
                  </a:cubicBezTo>
                  <a:cubicBezTo>
                    <a:pt x="4555762" y="50739"/>
                    <a:pt x="4602690" y="28037"/>
                    <a:pt x="4650292" y="8671"/>
                  </a:cubicBezTo>
                  <a:close/>
                </a:path>
              </a:pathLst>
            </a:custGeom>
            <a:solidFill>
              <a:srgbClr val="F2F5F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626;p118">
              <a:extLst>
                <a:ext uri="{FF2B5EF4-FFF2-40B4-BE49-F238E27FC236}">
                  <a16:creationId xmlns:a16="http://schemas.microsoft.com/office/drawing/2014/main" id="{577FD138-7395-4C8B-B243-63A62C29CDAD}"/>
                </a:ext>
              </a:extLst>
            </p:cNvPr>
            <p:cNvSpPr/>
            <p:nvPr/>
          </p:nvSpPr>
          <p:spPr>
            <a:xfrm flipH="1">
              <a:off x="0" y="68579"/>
              <a:ext cx="3148378" cy="4651534"/>
            </a:xfrm>
            <a:custGeom>
              <a:avLst/>
              <a:gdLst/>
              <a:ahLst/>
              <a:cxnLst/>
              <a:rect l="l" t="t" r="r" b="b"/>
              <a:pathLst>
                <a:path w="1373" h="2026" extrusionOk="0">
                  <a:moveTo>
                    <a:pt x="15" y="911"/>
                  </a:moveTo>
                  <a:cubicBezTo>
                    <a:pt x="6" y="941"/>
                    <a:pt x="2" y="971"/>
                    <a:pt x="1" y="1001"/>
                  </a:cubicBezTo>
                  <a:cubicBezTo>
                    <a:pt x="0" y="1043"/>
                    <a:pt x="5" y="1085"/>
                    <a:pt x="18" y="1125"/>
                  </a:cubicBezTo>
                  <a:cubicBezTo>
                    <a:pt x="33" y="1175"/>
                    <a:pt x="58" y="1221"/>
                    <a:pt x="92" y="1260"/>
                  </a:cubicBezTo>
                  <a:cubicBezTo>
                    <a:pt x="120" y="1293"/>
                    <a:pt x="153" y="1321"/>
                    <a:pt x="193" y="1344"/>
                  </a:cubicBezTo>
                  <a:cubicBezTo>
                    <a:pt x="1090" y="1862"/>
                    <a:pt x="1090" y="1862"/>
                    <a:pt x="1090" y="1862"/>
                  </a:cubicBezTo>
                  <a:cubicBezTo>
                    <a:pt x="1373" y="2026"/>
                    <a:pt x="1373" y="2026"/>
                    <a:pt x="1373" y="2026"/>
                  </a:cubicBezTo>
                  <a:cubicBezTo>
                    <a:pt x="1373" y="1143"/>
                    <a:pt x="1373" y="1143"/>
                    <a:pt x="1373" y="1143"/>
                  </a:cubicBezTo>
                  <a:cubicBezTo>
                    <a:pt x="1148" y="1013"/>
                    <a:pt x="1148" y="1013"/>
                    <a:pt x="1148" y="1013"/>
                  </a:cubicBezTo>
                  <a:cubicBezTo>
                    <a:pt x="1373" y="883"/>
                    <a:pt x="1373" y="883"/>
                    <a:pt x="1373" y="883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93" y="681"/>
                    <a:pt x="193" y="681"/>
                    <a:pt x="193" y="681"/>
                  </a:cubicBezTo>
                  <a:cubicBezTo>
                    <a:pt x="101" y="734"/>
                    <a:pt x="40" y="817"/>
                    <a:pt x="15" y="911"/>
                  </a:cubicBezTo>
                  <a:close/>
                </a:path>
              </a:pathLst>
            </a:custGeom>
            <a:solidFill>
              <a:srgbClr val="2BB5E8">
                <a:alpha val="47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627;p118">
              <a:extLst>
                <a:ext uri="{FF2B5EF4-FFF2-40B4-BE49-F238E27FC236}">
                  <a16:creationId xmlns:a16="http://schemas.microsoft.com/office/drawing/2014/main" id="{AB9B8608-4B3A-40F8-80FB-19EE15AEC1AF}"/>
                </a:ext>
              </a:extLst>
            </p:cNvPr>
            <p:cNvSpPr/>
            <p:nvPr/>
          </p:nvSpPr>
          <p:spPr>
            <a:xfrm>
              <a:off x="6824193" y="1"/>
              <a:ext cx="2319807" cy="2285290"/>
            </a:xfrm>
            <a:custGeom>
              <a:avLst/>
              <a:gdLst/>
              <a:ahLst/>
              <a:cxnLst/>
              <a:rect l="l" t="t" r="r" b="b"/>
              <a:pathLst>
                <a:path w="3093076" h="3047053" extrusionOk="0">
                  <a:moveTo>
                    <a:pt x="83819" y="0"/>
                  </a:moveTo>
                  <a:lnTo>
                    <a:pt x="2605289" y="0"/>
                  </a:lnTo>
                  <a:lnTo>
                    <a:pt x="2740383" y="79060"/>
                  </a:lnTo>
                  <a:cubicBezTo>
                    <a:pt x="2799635" y="113735"/>
                    <a:pt x="2860929" y="149606"/>
                    <a:pt x="2924337" y="186713"/>
                  </a:cubicBezTo>
                  <a:lnTo>
                    <a:pt x="3093076" y="285463"/>
                  </a:lnTo>
                  <a:lnTo>
                    <a:pt x="3093076" y="1745768"/>
                  </a:lnTo>
                  <a:lnTo>
                    <a:pt x="3042135" y="1775580"/>
                  </a:lnTo>
                  <a:cubicBezTo>
                    <a:pt x="2753558" y="1944461"/>
                    <a:pt x="2176404" y="2282223"/>
                    <a:pt x="1022097" y="2957747"/>
                  </a:cubicBezTo>
                  <a:cubicBezTo>
                    <a:pt x="701031" y="3141981"/>
                    <a:pt x="272943" y="3034511"/>
                    <a:pt x="89477" y="2696749"/>
                  </a:cubicBezTo>
                  <a:cubicBezTo>
                    <a:pt x="-93989" y="2374340"/>
                    <a:pt x="13033" y="1959814"/>
                    <a:pt x="334099" y="1760227"/>
                  </a:cubicBezTo>
                  <a:cubicBezTo>
                    <a:pt x="334099" y="1760227"/>
                    <a:pt x="334099" y="1760227"/>
                    <a:pt x="1633651" y="1007939"/>
                  </a:cubicBezTo>
                  <a:cubicBezTo>
                    <a:pt x="1633651" y="1007939"/>
                    <a:pt x="1633651" y="1007939"/>
                    <a:pt x="334099" y="271004"/>
                  </a:cubicBezTo>
                  <a:cubicBezTo>
                    <a:pt x="253832" y="221107"/>
                    <a:pt x="186944" y="157777"/>
                    <a:pt x="134627" y="85811"/>
                  </a:cubicBezTo>
                  <a:close/>
                </a:path>
              </a:pathLst>
            </a:custGeom>
            <a:solidFill>
              <a:srgbClr val="29B5E8">
                <a:alpha val="94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378904-BC76-404E-9B41-0601F0CF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TO LEARN SNOWFLAKE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A28F-7918-4D03-93C9-EBBA10A7E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Start Free Trial</a:t>
            </a:r>
          </a:p>
          <a:p>
            <a:pPr lvl="1"/>
            <a:r>
              <a:rPr lang="pl-PL" sz="1800" dirty="0">
                <a:hlinkClick r:id="rId2"/>
              </a:rPr>
              <a:t>https://trial.snowflake.com/</a:t>
            </a:r>
            <a:r>
              <a:rPr lang="pl-PL" sz="1800" dirty="0"/>
              <a:t> </a:t>
            </a:r>
          </a:p>
          <a:p>
            <a:r>
              <a:rPr lang="pl-PL" dirty="0"/>
              <a:t>Run hands-on lab</a:t>
            </a:r>
          </a:p>
          <a:p>
            <a:pPr lvl="1"/>
            <a:r>
              <a:rPr lang="en-US" sz="1800" dirty="0">
                <a:hlinkClick r:id="rId3"/>
              </a:rPr>
              <a:t>https://s3.amazonaws.com/snowflake-workshop-lab/Snowflake_free_trial_LabGuide.pdf</a:t>
            </a:r>
            <a:endParaRPr lang="pl-PL" sz="1800" dirty="0"/>
          </a:p>
          <a:p>
            <a:r>
              <a:rPr lang="pl-PL" dirty="0"/>
              <a:t>Snowflake’s Youtube Channel</a:t>
            </a:r>
          </a:p>
          <a:p>
            <a:pPr lvl="1"/>
            <a:r>
              <a:rPr lang="en-US" sz="1800" dirty="0">
                <a:hlinkClick r:id="rId4"/>
              </a:rPr>
              <a:t>https://www.youtube.com/user/snowflakecomputing/playlists</a:t>
            </a:r>
            <a:endParaRPr lang="pl-PL" dirty="0"/>
          </a:p>
          <a:p>
            <a:r>
              <a:rPr lang="pl-PL" dirty="0"/>
              <a:t>Snowflake’s Blog</a:t>
            </a:r>
          </a:p>
          <a:p>
            <a:pPr lvl="1"/>
            <a:r>
              <a:rPr lang="en-US" sz="1800" dirty="0">
                <a:hlinkClick r:id="rId5"/>
              </a:rPr>
              <a:t>https://www.snowflake.com/blog/</a:t>
            </a:r>
            <a:endParaRPr lang="pl-PL" sz="1800" dirty="0"/>
          </a:p>
          <a:p>
            <a:r>
              <a:rPr lang="pl-PL" dirty="0"/>
              <a:t>Tutorials, Videos &amp; Other Resources</a:t>
            </a:r>
          </a:p>
          <a:p>
            <a:pPr lvl="1"/>
            <a:r>
              <a:rPr lang="en-US" sz="1800" dirty="0">
                <a:hlinkClick r:id="rId6"/>
              </a:rPr>
              <a:t>https://docs.snowflake.net/manuals/other-resources.html</a:t>
            </a: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49937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EE01F-0984-47A5-A748-049391F3530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l-PL" dirty="0"/>
              <a:t>Dziękuję!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91E33B-790B-4B8B-89D9-6178269B658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72626" y="5285013"/>
            <a:ext cx="5339397" cy="393383"/>
          </a:xfrm>
        </p:spPr>
        <p:txBody>
          <a:bodyPr/>
          <a:lstStyle/>
          <a:p>
            <a:pPr algn="ctr"/>
            <a:r>
              <a:rPr lang="pl-PL" dirty="0">
                <a:solidFill>
                  <a:schemeClr val="accent1"/>
                </a:solidFill>
              </a:rPr>
              <a:t>pawel.potasinski@elitmind.com</a:t>
            </a:r>
          </a:p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F005188-3B66-48E1-9B32-F6B4422784C6}"/>
              </a:ext>
            </a:extLst>
          </p:cNvPr>
          <p:cNvSpPr txBox="1">
            <a:spLocks/>
          </p:cNvSpPr>
          <p:nvPr/>
        </p:nvSpPr>
        <p:spPr>
          <a:xfrm>
            <a:off x="6479975" y="5285012"/>
            <a:ext cx="5339397" cy="39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1575"/>
              <a:buFont typeface="Arial"/>
              <a:buNone/>
              <a:defRPr sz="2100" b="0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l-PL" kern="0" dirty="0">
                <a:solidFill>
                  <a:schemeClr val="bg1"/>
                </a:solidFill>
              </a:rPr>
              <a:t>tomasz.mazurek@snowflake.com</a:t>
            </a:r>
            <a:endParaRPr lang="en-US" kern="0" dirty="0">
              <a:solidFill>
                <a:schemeClr val="bg1"/>
              </a:solidFill>
            </a:endParaRPr>
          </a:p>
        </p:txBody>
      </p:sp>
      <p:pic>
        <p:nvPicPr>
          <p:cNvPr id="6146" name="Picture 2" descr="Tomasz Mazurek">
            <a:extLst>
              <a:ext uri="{FF2B5EF4-FFF2-40B4-BE49-F238E27FC236}">
                <a16:creationId xmlns:a16="http://schemas.microsoft.com/office/drawing/2014/main" id="{F317DB09-BD71-4608-9F7C-3F62FE7BD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142" y="1988452"/>
            <a:ext cx="1997804" cy="1997804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E4A50B70-C441-417A-8CAB-625F9C5814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" t="-239" r="31874" b="239"/>
          <a:stretch/>
        </p:blipFill>
        <p:spPr>
          <a:xfrm>
            <a:off x="2070054" y="1988453"/>
            <a:ext cx="1997803" cy="1997803"/>
          </a:xfrm>
          <a:prstGeom prst="ellipse">
            <a:avLst/>
          </a:prstGeom>
          <a:ln w="63500" cap="rnd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4C9EB8A5-175C-460A-A322-C7F61F726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89" y="4052711"/>
            <a:ext cx="2330669" cy="1165847"/>
          </a:xfrm>
          <a:prstGeom prst="rect">
            <a:avLst/>
          </a:prstGeom>
        </p:spPr>
      </p:pic>
      <p:grpSp>
        <p:nvGrpSpPr>
          <p:cNvPr id="11" name="Google Shape;2324;p186">
            <a:extLst>
              <a:ext uri="{FF2B5EF4-FFF2-40B4-BE49-F238E27FC236}">
                <a16:creationId xmlns:a16="http://schemas.microsoft.com/office/drawing/2014/main" id="{12BC35DE-D78A-4E9D-AD1D-F376181511C2}"/>
              </a:ext>
            </a:extLst>
          </p:cNvPr>
          <p:cNvGrpSpPr/>
          <p:nvPr/>
        </p:nvGrpSpPr>
        <p:grpSpPr>
          <a:xfrm>
            <a:off x="7922814" y="4544936"/>
            <a:ext cx="2453718" cy="582587"/>
            <a:chOff x="-7315200" y="-5553075"/>
            <a:chExt cx="17491038" cy="4152900"/>
          </a:xfrm>
        </p:grpSpPr>
        <p:sp>
          <p:nvSpPr>
            <p:cNvPr id="12" name="Google Shape;2325;p186">
              <a:extLst>
                <a:ext uri="{FF2B5EF4-FFF2-40B4-BE49-F238E27FC236}">
                  <a16:creationId xmlns:a16="http://schemas.microsoft.com/office/drawing/2014/main" id="{4F61BC16-18CD-4BB7-B30D-9D18D2688806}"/>
                </a:ext>
              </a:extLst>
            </p:cNvPr>
            <p:cNvSpPr/>
            <p:nvPr/>
          </p:nvSpPr>
          <p:spPr>
            <a:xfrm>
              <a:off x="-2588223" y="-4887390"/>
              <a:ext cx="12764061" cy="2174165"/>
            </a:xfrm>
            <a:custGeom>
              <a:avLst/>
              <a:gdLst/>
              <a:ahLst/>
              <a:cxnLst/>
              <a:rect l="l" t="t" r="r" b="b"/>
              <a:pathLst>
                <a:path w="1183" h="200" extrusionOk="0">
                  <a:moveTo>
                    <a:pt x="1117" y="74"/>
                  </a:moveTo>
                  <a:cubicBezTo>
                    <a:pt x="1142" y="74"/>
                    <a:pt x="1164" y="93"/>
                    <a:pt x="1169" y="119"/>
                  </a:cubicBezTo>
                  <a:cubicBezTo>
                    <a:pt x="1063" y="119"/>
                    <a:pt x="1063" y="119"/>
                    <a:pt x="1063" y="119"/>
                  </a:cubicBezTo>
                  <a:cubicBezTo>
                    <a:pt x="1068" y="92"/>
                    <a:pt x="1090" y="74"/>
                    <a:pt x="1117" y="74"/>
                  </a:cubicBezTo>
                  <a:close/>
                  <a:moveTo>
                    <a:pt x="1179" y="165"/>
                  </a:moveTo>
                  <a:cubicBezTo>
                    <a:pt x="1181" y="161"/>
                    <a:pt x="1180" y="158"/>
                    <a:pt x="1177" y="155"/>
                  </a:cubicBezTo>
                  <a:cubicBezTo>
                    <a:pt x="1174" y="154"/>
                    <a:pt x="1169" y="154"/>
                    <a:pt x="1168" y="158"/>
                  </a:cubicBezTo>
                  <a:cubicBezTo>
                    <a:pt x="1158" y="173"/>
                    <a:pt x="1141" y="186"/>
                    <a:pt x="1122" y="186"/>
                  </a:cubicBezTo>
                  <a:cubicBezTo>
                    <a:pt x="1116" y="186"/>
                    <a:pt x="1116" y="186"/>
                    <a:pt x="1116" y="186"/>
                  </a:cubicBezTo>
                  <a:cubicBezTo>
                    <a:pt x="1087" y="186"/>
                    <a:pt x="1063" y="163"/>
                    <a:pt x="1062" y="132"/>
                  </a:cubicBezTo>
                  <a:cubicBezTo>
                    <a:pt x="1177" y="132"/>
                    <a:pt x="1177" y="132"/>
                    <a:pt x="1177" y="132"/>
                  </a:cubicBezTo>
                  <a:cubicBezTo>
                    <a:pt x="1181" y="132"/>
                    <a:pt x="1183" y="130"/>
                    <a:pt x="1183" y="126"/>
                  </a:cubicBezTo>
                  <a:cubicBezTo>
                    <a:pt x="1183" y="125"/>
                    <a:pt x="1183" y="125"/>
                    <a:pt x="1183" y="125"/>
                  </a:cubicBezTo>
                  <a:cubicBezTo>
                    <a:pt x="1181" y="89"/>
                    <a:pt x="1152" y="60"/>
                    <a:pt x="1117" y="60"/>
                  </a:cubicBezTo>
                  <a:cubicBezTo>
                    <a:pt x="1079" y="60"/>
                    <a:pt x="1048" y="91"/>
                    <a:pt x="1048" y="130"/>
                  </a:cubicBezTo>
                  <a:cubicBezTo>
                    <a:pt x="1048" y="168"/>
                    <a:pt x="1079" y="199"/>
                    <a:pt x="1116" y="200"/>
                  </a:cubicBezTo>
                  <a:cubicBezTo>
                    <a:pt x="1122" y="200"/>
                    <a:pt x="1122" y="200"/>
                    <a:pt x="1122" y="200"/>
                  </a:cubicBezTo>
                  <a:cubicBezTo>
                    <a:pt x="1146" y="200"/>
                    <a:pt x="1167" y="184"/>
                    <a:pt x="1179" y="165"/>
                  </a:cubicBezTo>
                  <a:close/>
                  <a:moveTo>
                    <a:pt x="928" y="192"/>
                  </a:moveTo>
                  <a:cubicBezTo>
                    <a:pt x="928" y="197"/>
                    <a:pt x="931" y="200"/>
                    <a:pt x="934" y="200"/>
                  </a:cubicBezTo>
                  <a:cubicBezTo>
                    <a:pt x="939" y="200"/>
                    <a:pt x="942" y="197"/>
                    <a:pt x="942" y="192"/>
                  </a:cubicBezTo>
                  <a:cubicBezTo>
                    <a:pt x="942" y="161"/>
                    <a:pt x="942" y="161"/>
                    <a:pt x="942" y="161"/>
                  </a:cubicBezTo>
                  <a:cubicBezTo>
                    <a:pt x="971" y="132"/>
                    <a:pt x="971" y="132"/>
                    <a:pt x="971" y="132"/>
                  </a:cubicBezTo>
                  <a:cubicBezTo>
                    <a:pt x="1024" y="197"/>
                    <a:pt x="1024" y="197"/>
                    <a:pt x="1024" y="197"/>
                  </a:cubicBezTo>
                  <a:cubicBezTo>
                    <a:pt x="1025" y="199"/>
                    <a:pt x="1028" y="200"/>
                    <a:pt x="1029" y="200"/>
                  </a:cubicBezTo>
                  <a:cubicBezTo>
                    <a:pt x="1031" y="200"/>
                    <a:pt x="1033" y="199"/>
                    <a:pt x="1034" y="198"/>
                  </a:cubicBezTo>
                  <a:cubicBezTo>
                    <a:pt x="1037" y="196"/>
                    <a:pt x="1037" y="192"/>
                    <a:pt x="1035" y="188"/>
                  </a:cubicBezTo>
                  <a:cubicBezTo>
                    <a:pt x="981" y="122"/>
                    <a:pt x="981" y="122"/>
                    <a:pt x="981" y="122"/>
                  </a:cubicBezTo>
                  <a:cubicBezTo>
                    <a:pt x="1034" y="70"/>
                    <a:pt x="1034" y="70"/>
                    <a:pt x="1034" y="70"/>
                  </a:cubicBezTo>
                  <a:cubicBezTo>
                    <a:pt x="1037" y="67"/>
                    <a:pt x="1037" y="63"/>
                    <a:pt x="1034" y="61"/>
                  </a:cubicBezTo>
                  <a:cubicBezTo>
                    <a:pt x="1032" y="57"/>
                    <a:pt x="1028" y="57"/>
                    <a:pt x="1024" y="61"/>
                  </a:cubicBezTo>
                  <a:cubicBezTo>
                    <a:pt x="942" y="141"/>
                    <a:pt x="942" y="141"/>
                    <a:pt x="942" y="141"/>
                  </a:cubicBezTo>
                  <a:cubicBezTo>
                    <a:pt x="942" y="7"/>
                    <a:pt x="942" y="7"/>
                    <a:pt x="942" y="7"/>
                  </a:cubicBezTo>
                  <a:cubicBezTo>
                    <a:pt x="942" y="3"/>
                    <a:pt x="939" y="0"/>
                    <a:pt x="934" y="0"/>
                  </a:cubicBezTo>
                  <a:cubicBezTo>
                    <a:pt x="931" y="0"/>
                    <a:pt x="928" y="3"/>
                    <a:pt x="928" y="7"/>
                  </a:cubicBezTo>
                  <a:lnTo>
                    <a:pt x="928" y="192"/>
                  </a:lnTo>
                  <a:close/>
                  <a:moveTo>
                    <a:pt x="830" y="186"/>
                  </a:moveTo>
                  <a:cubicBezTo>
                    <a:pt x="801" y="186"/>
                    <a:pt x="777" y="161"/>
                    <a:pt x="777" y="130"/>
                  </a:cubicBezTo>
                  <a:cubicBezTo>
                    <a:pt x="777" y="98"/>
                    <a:pt x="801" y="73"/>
                    <a:pt x="830" y="73"/>
                  </a:cubicBezTo>
                  <a:cubicBezTo>
                    <a:pt x="859" y="73"/>
                    <a:pt x="883" y="98"/>
                    <a:pt x="883" y="130"/>
                  </a:cubicBezTo>
                  <a:cubicBezTo>
                    <a:pt x="883" y="161"/>
                    <a:pt x="859" y="186"/>
                    <a:pt x="830" y="186"/>
                  </a:cubicBezTo>
                  <a:close/>
                  <a:moveTo>
                    <a:pt x="889" y="60"/>
                  </a:moveTo>
                  <a:cubicBezTo>
                    <a:pt x="886" y="60"/>
                    <a:pt x="883" y="62"/>
                    <a:pt x="883" y="66"/>
                  </a:cubicBezTo>
                  <a:cubicBezTo>
                    <a:pt x="883" y="87"/>
                    <a:pt x="883" y="87"/>
                    <a:pt x="883" y="87"/>
                  </a:cubicBezTo>
                  <a:cubicBezTo>
                    <a:pt x="870" y="70"/>
                    <a:pt x="851" y="60"/>
                    <a:pt x="830" y="60"/>
                  </a:cubicBezTo>
                  <a:cubicBezTo>
                    <a:pt x="793" y="60"/>
                    <a:pt x="764" y="91"/>
                    <a:pt x="764" y="130"/>
                  </a:cubicBezTo>
                  <a:cubicBezTo>
                    <a:pt x="764" y="168"/>
                    <a:pt x="793" y="200"/>
                    <a:pt x="830" y="200"/>
                  </a:cubicBezTo>
                  <a:cubicBezTo>
                    <a:pt x="851" y="200"/>
                    <a:pt x="870" y="188"/>
                    <a:pt x="883" y="172"/>
                  </a:cubicBezTo>
                  <a:cubicBezTo>
                    <a:pt x="883" y="192"/>
                    <a:pt x="883" y="192"/>
                    <a:pt x="883" y="192"/>
                  </a:cubicBezTo>
                  <a:cubicBezTo>
                    <a:pt x="883" y="197"/>
                    <a:pt x="886" y="200"/>
                    <a:pt x="889" y="200"/>
                  </a:cubicBezTo>
                  <a:cubicBezTo>
                    <a:pt x="893" y="200"/>
                    <a:pt x="897" y="197"/>
                    <a:pt x="897" y="192"/>
                  </a:cubicBezTo>
                  <a:cubicBezTo>
                    <a:pt x="897" y="66"/>
                    <a:pt x="897" y="66"/>
                    <a:pt x="897" y="66"/>
                  </a:cubicBezTo>
                  <a:cubicBezTo>
                    <a:pt x="897" y="62"/>
                    <a:pt x="893" y="60"/>
                    <a:pt x="889" y="60"/>
                  </a:cubicBezTo>
                  <a:close/>
                  <a:moveTo>
                    <a:pt x="723" y="192"/>
                  </a:moveTo>
                  <a:cubicBezTo>
                    <a:pt x="723" y="197"/>
                    <a:pt x="726" y="200"/>
                    <a:pt x="729" y="200"/>
                  </a:cubicBezTo>
                  <a:cubicBezTo>
                    <a:pt x="733" y="200"/>
                    <a:pt x="737" y="197"/>
                    <a:pt x="737" y="192"/>
                  </a:cubicBezTo>
                  <a:cubicBezTo>
                    <a:pt x="737" y="7"/>
                    <a:pt x="737" y="7"/>
                    <a:pt x="737" y="7"/>
                  </a:cubicBezTo>
                  <a:cubicBezTo>
                    <a:pt x="737" y="3"/>
                    <a:pt x="733" y="0"/>
                    <a:pt x="729" y="0"/>
                  </a:cubicBezTo>
                  <a:cubicBezTo>
                    <a:pt x="726" y="0"/>
                    <a:pt x="723" y="3"/>
                    <a:pt x="723" y="7"/>
                  </a:cubicBezTo>
                  <a:lnTo>
                    <a:pt x="723" y="192"/>
                  </a:lnTo>
                  <a:close/>
                  <a:moveTo>
                    <a:pt x="470" y="200"/>
                  </a:moveTo>
                  <a:cubicBezTo>
                    <a:pt x="472" y="200"/>
                    <a:pt x="475" y="198"/>
                    <a:pt x="475" y="196"/>
                  </a:cubicBezTo>
                  <a:cubicBezTo>
                    <a:pt x="475" y="195"/>
                    <a:pt x="476" y="195"/>
                    <a:pt x="476" y="195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40" y="195"/>
                    <a:pt x="540" y="195"/>
                    <a:pt x="540" y="195"/>
                  </a:cubicBezTo>
                  <a:cubicBezTo>
                    <a:pt x="541" y="197"/>
                    <a:pt x="545" y="199"/>
                    <a:pt x="546" y="200"/>
                  </a:cubicBezTo>
                  <a:cubicBezTo>
                    <a:pt x="547" y="200"/>
                    <a:pt x="547" y="200"/>
                    <a:pt x="547" y="200"/>
                  </a:cubicBezTo>
                  <a:cubicBezTo>
                    <a:pt x="549" y="200"/>
                    <a:pt x="550" y="199"/>
                    <a:pt x="551" y="198"/>
                  </a:cubicBezTo>
                  <a:cubicBezTo>
                    <a:pt x="553" y="197"/>
                    <a:pt x="554" y="197"/>
                    <a:pt x="554" y="195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2" y="66"/>
                    <a:pt x="601" y="62"/>
                    <a:pt x="597" y="61"/>
                  </a:cubicBezTo>
                  <a:cubicBezTo>
                    <a:pt x="594" y="59"/>
                    <a:pt x="589" y="61"/>
                    <a:pt x="588" y="64"/>
                  </a:cubicBezTo>
                  <a:cubicBezTo>
                    <a:pt x="547" y="175"/>
                    <a:pt x="547" y="175"/>
                    <a:pt x="547" y="175"/>
                  </a:cubicBezTo>
                  <a:cubicBezTo>
                    <a:pt x="515" y="98"/>
                    <a:pt x="515" y="98"/>
                    <a:pt x="515" y="98"/>
                  </a:cubicBezTo>
                  <a:cubicBezTo>
                    <a:pt x="514" y="96"/>
                    <a:pt x="511" y="94"/>
                    <a:pt x="508" y="94"/>
                  </a:cubicBezTo>
                  <a:cubicBezTo>
                    <a:pt x="506" y="94"/>
                    <a:pt x="503" y="96"/>
                    <a:pt x="502" y="98"/>
                  </a:cubicBezTo>
                  <a:cubicBezTo>
                    <a:pt x="470" y="175"/>
                    <a:pt x="470" y="175"/>
                    <a:pt x="470" y="175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1"/>
                    <a:pt x="423" y="59"/>
                    <a:pt x="419" y="61"/>
                  </a:cubicBezTo>
                  <a:cubicBezTo>
                    <a:pt x="417" y="62"/>
                    <a:pt x="415" y="66"/>
                    <a:pt x="416" y="70"/>
                  </a:cubicBezTo>
                  <a:cubicBezTo>
                    <a:pt x="463" y="196"/>
                    <a:pt x="463" y="196"/>
                    <a:pt x="463" y="196"/>
                  </a:cubicBezTo>
                  <a:cubicBezTo>
                    <a:pt x="464" y="197"/>
                    <a:pt x="465" y="198"/>
                    <a:pt x="466" y="198"/>
                  </a:cubicBezTo>
                  <a:cubicBezTo>
                    <a:pt x="466" y="199"/>
                    <a:pt x="466" y="199"/>
                    <a:pt x="467" y="199"/>
                  </a:cubicBezTo>
                  <a:cubicBezTo>
                    <a:pt x="468" y="199"/>
                    <a:pt x="469" y="200"/>
                    <a:pt x="470" y="200"/>
                  </a:cubicBezTo>
                  <a:close/>
                  <a:moveTo>
                    <a:pt x="282" y="130"/>
                  </a:moveTo>
                  <a:cubicBezTo>
                    <a:pt x="282" y="98"/>
                    <a:pt x="306" y="73"/>
                    <a:pt x="334" y="73"/>
                  </a:cubicBezTo>
                  <a:cubicBezTo>
                    <a:pt x="362" y="73"/>
                    <a:pt x="386" y="98"/>
                    <a:pt x="386" y="130"/>
                  </a:cubicBezTo>
                  <a:cubicBezTo>
                    <a:pt x="386" y="161"/>
                    <a:pt x="362" y="186"/>
                    <a:pt x="334" y="186"/>
                  </a:cubicBezTo>
                  <a:cubicBezTo>
                    <a:pt x="306" y="186"/>
                    <a:pt x="282" y="161"/>
                    <a:pt x="282" y="130"/>
                  </a:cubicBezTo>
                  <a:close/>
                  <a:moveTo>
                    <a:pt x="686" y="14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75" y="14"/>
                    <a:pt x="670" y="16"/>
                    <a:pt x="667" y="19"/>
                  </a:cubicBezTo>
                  <a:cubicBezTo>
                    <a:pt x="664" y="23"/>
                    <a:pt x="662" y="30"/>
                    <a:pt x="662" y="42"/>
                  </a:cubicBezTo>
                  <a:cubicBezTo>
                    <a:pt x="662" y="58"/>
                    <a:pt x="662" y="58"/>
                    <a:pt x="662" y="58"/>
                  </a:cubicBezTo>
                  <a:cubicBezTo>
                    <a:pt x="681" y="58"/>
                    <a:pt x="681" y="58"/>
                    <a:pt x="681" y="58"/>
                  </a:cubicBezTo>
                  <a:cubicBezTo>
                    <a:pt x="685" y="57"/>
                    <a:pt x="688" y="61"/>
                    <a:pt x="688" y="65"/>
                  </a:cubicBezTo>
                  <a:cubicBezTo>
                    <a:pt x="688" y="69"/>
                    <a:pt x="685" y="71"/>
                    <a:pt x="681" y="72"/>
                  </a:cubicBezTo>
                  <a:cubicBezTo>
                    <a:pt x="662" y="72"/>
                    <a:pt x="662" y="72"/>
                    <a:pt x="662" y="72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62" y="197"/>
                    <a:pt x="658" y="200"/>
                    <a:pt x="655" y="200"/>
                  </a:cubicBezTo>
                  <a:cubicBezTo>
                    <a:pt x="651" y="200"/>
                    <a:pt x="648" y="197"/>
                    <a:pt x="648" y="193"/>
                  </a:cubicBezTo>
                  <a:cubicBezTo>
                    <a:pt x="648" y="72"/>
                    <a:pt x="648" y="72"/>
                    <a:pt x="648" y="72"/>
                  </a:cubicBezTo>
                  <a:cubicBezTo>
                    <a:pt x="629" y="72"/>
                    <a:pt x="629" y="72"/>
                    <a:pt x="629" y="72"/>
                  </a:cubicBezTo>
                  <a:cubicBezTo>
                    <a:pt x="625" y="71"/>
                    <a:pt x="622" y="69"/>
                    <a:pt x="622" y="65"/>
                  </a:cubicBezTo>
                  <a:cubicBezTo>
                    <a:pt x="622" y="61"/>
                    <a:pt x="625" y="57"/>
                    <a:pt x="629" y="58"/>
                  </a:cubicBezTo>
                  <a:cubicBezTo>
                    <a:pt x="648" y="58"/>
                    <a:pt x="648" y="58"/>
                    <a:pt x="648" y="58"/>
                  </a:cubicBezTo>
                  <a:cubicBezTo>
                    <a:pt x="648" y="42"/>
                    <a:pt x="648" y="42"/>
                    <a:pt x="648" y="42"/>
                  </a:cubicBezTo>
                  <a:cubicBezTo>
                    <a:pt x="648" y="28"/>
                    <a:pt x="650" y="18"/>
                    <a:pt x="657" y="10"/>
                  </a:cubicBezTo>
                  <a:cubicBezTo>
                    <a:pt x="663" y="3"/>
                    <a:pt x="674" y="0"/>
                    <a:pt x="685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692" y="0"/>
                    <a:pt x="695" y="4"/>
                    <a:pt x="695" y="7"/>
                  </a:cubicBezTo>
                  <a:cubicBezTo>
                    <a:pt x="695" y="11"/>
                    <a:pt x="692" y="14"/>
                    <a:pt x="689" y="14"/>
                  </a:cubicBezTo>
                  <a:cubicBezTo>
                    <a:pt x="689" y="14"/>
                    <a:pt x="689" y="14"/>
                    <a:pt x="688" y="14"/>
                  </a:cubicBezTo>
                  <a:cubicBezTo>
                    <a:pt x="686" y="14"/>
                    <a:pt x="686" y="14"/>
                    <a:pt x="686" y="14"/>
                  </a:cubicBezTo>
                  <a:cubicBezTo>
                    <a:pt x="686" y="14"/>
                    <a:pt x="686" y="14"/>
                    <a:pt x="686" y="14"/>
                  </a:cubicBezTo>
                  <a:close/>
                  <a:moveTo>
                    <a:pt x="268" y="130"/>
                  </a:moveTo>
                  <a:cubicBezTo>
                    <a:pt x="268" y="168"/>
                    <a:pt x="297" y="200"/>
                    <a:pt x="334" y="200"/>
                  </a:cubicBezTo>
                  <a:cubicBezTo>
                    <a:pt x="371" y="200"/>
                    <a:pt x="400" y="168"/>
                    <a:pt x="400" y="130"/>
                  </a:cubicBezTo>
                  <a:cubicBezTo>
                    <a:pt x="400" y="92"/>
                    <a:pt x="371" y="60"/>
                    <a:pt x="334" y="60"/>
                  </a:cubicBezTo>
                  <a:cubicBezTo>
                    <a:pt x="297" y="60"/>
                    <a:pt x="268" y="92"/>
                    <a:pt x="268" y="130"/>
                  </a:cubicBezTo>
                  <a:close/>
                  <a:moveTo>
                    <a:pt x="229" y="192"/>
                  </a:moveTo>
                  <a:cubicBezTo>
                    <a:pt x="229" y="197"/>
                    <a:pt x="232" y="200"/>
                    <a:pt x="235" y="200"/>
                  </a:cubicBezTo>
                  <a:cubicBezTo>
                    <a:pt x="240" y="200"/>
                    <a:pt x="243" y="197"/>
                    <a:pt x="243" y="192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43" y="86"/>
                    <a:pt x="217" y="60"/>
                    <a:pt x="186" y="60"/>
                  </a:cubicBezTo>
                  <a:cubicBezTo>
                    <a:pt x="169" y="60"/>
                    <a:pt x="152" y="68"/>
                    <a:pt x="142" y="80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3"/>
                    <a:pt x="139" y="60"/>
                    <a:pt x="136" y="60"/>
                  </a:cubicBezTo>
                  <a:cubicBezTo>
                    <a:pt x="132" y="60"/>
                    <a:pt x="129" y="63"/>
                    <a:pt x="129" y="6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30" y="197"/>
                    <a:pt x="132" y="199"/>
                    <a:pt x="134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7" y="200"/>
                    <a:pt x="140" y="199"/>
                    <a:pt x="141" y="197"/>
                  </a:cubicBezTo>
                  <a:cubicBezTo>
                    <a:pt x="142" y="197"/>
                    <a:pt x="142" y="195"/>
                    <a:pt x="142" y="194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3" y="94"/>
                    <a:pt x="162" y="74"/>
                    <a:pt x="186" y="74"/>
                  </a:cubicBezTo>
                  <a:cubicBezTo>
                    <a:pt x="210" y="74"/>
                    <a:pt x="229" y="94"/>
                    <a:pt x="229" y="117"/>
                  </a:cubicBezTo>
                  <a:lnTo>
                    <a:pt x="229" y="192"/>
                  </a:lnTo>
                  <a:close/>
                  <a:moveTo>
                    <a:pt x="21" y="193"/>
                  </a:moveTo>
                  <a:cubicBezTo>
                    <a:pt x="30" y="197"/>
                    <a:pt x="42" y="200"/>
                    <a:pt x="51" y="200"/>
                  </a:cubicBezTo>
                  <a:cubicBezTo>
                    <a:pt x="64" y="200"/>
                    <a:pt x="76" y="197"/>
                    <a:pt x="85" y="189"/>
                  </a:cubicBezTo>
                  <a:cubicBezTo>
                    <a:pt x="95" y="183"/>
                    <a:pt x="100" y="172"/>
                    <a:pt x="100" y="160"/>
                  </a:cubicBezTo>
                  <a:cubicBezTo>
                    <a:pt x="100" y="134"/>
                    <a:pt x="77" y="128"/>
                    <a:pt x="53" y="120"/>
                  </a:cubicBezTo>
                  <a:cubicBezTo>
                    <a:pt x="36" y="114"/>
                    <a:pt x="19" y="110"/>
                    <a:pt x="19" y="97"/>
                  </a:cubicBezTo>
                  <a:cubicBezTo>
                    <a:pt x="19" y="80"/>
                    <a:pt x="39" y="72"/>
                    <a:pt x="51" y="72"/>
                  </a:cubicBezTo>
                  <a:cubicBezTo>
                    <a:pt x="78" y="72"/>
                    <a:pt x="84" y="94"/>
                    <a:pt x="92" y="88"/>
                  </a:cubicBezTo>
                  <a:cubicBezTo>
                    <a:pt x="99" y="81"/>
                    <a:pt x="72" y="60"/>
                    <a:pt x="53" y="60"/>
                  </a:cubicBezTo>
                  <a:cubicBezTo>
                    <a:pt x="38" y="60"/>
                    <a:pt x="27" y="63"/>
                    <a:pt x="19" y="69"/>
                  </a:cubicBezTo>
                  <a:cubicBezTo>
                    <a:pt x="10" y="75"/>
                    <a:pt x="4" y="82"/>
                    <a:pt x="3" y="97"/>
                  </a:cubicBezTo>
                  <a:cubicBezTo>
                    <a:pt x="2" y="125"/>
                    <a:pt x="38" y="130"/>
                    <a:pt x="53" y="135"/>
                  </a:cubicBezTo>
                  <a:cubicBezTo>
                    <a:pt x="67" y="141"/>
                    <a:pt x="85" y="146"/>
                    <a:pt x="85" y="160"/>
                  </a:cubicBezTo>
                  <a:cubicBezTo>
                    <a:pt x="85" y="180"/>
                    <a:pt x="62" y="186"/>
                    <a:pt x="51" y="186"/>
                  </a:cubicBezTo>
                  <a:cubicBezTo>
                    <a:pt x="20" y="186"/>
                    <a:pt x="11" y="169"/>
                    <a:pt x="6" y="174"/>
                  </a:cubicBezTo>
                  <a:cubicBezTo>
                    <a:pt x="0" y="179"/>
                    <a:pt x="7" y="187"/>
                    <a:pt x="21" y="1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326;p186">
              <a:extLst>
                <a:ext uri="{FF2B5EF4-FFF2-40B4-BE49-F238E27FC236}">
                  <a16:creationId xmlns:a16="http://schemas.microsoft.com/office/drawing/2014/main" id="{C799373F-3BFC-4DD6-9C7A-E4E84C0BB411}"/>
                </a:ext>
              </a:extLst>
            </p:cNvPr>
            <p:cNvSpPr/>
            <p:nvPr/>
          </p:nvSpPr>
          <p:spPr>
            <a:xfrm>
              <a:off x="-2588223" y="-4887390"/>
              <a:ext cx="12764061" cy="2174165"/>
            </a:xfrm>
            <a:custGeom>
              <a:avLst/>
              <a:gdLst/>
              <a:ahLst/>
              <a:cxnLst/>
              <a:rect l="l" t="t" r="r" b="b"/>
              <a:pathLst>
                <a:path w="1183" h="200" extrusionOk="0">
                  <a:moveTo>
                    <a:pt x="1117" y="74"/>
                  </a:moveTo>
                  <a:cubicBezTo>
                    <a:pt x="1142" y="74"/>
                    <a:pt x="1164" y="93"/>
                    <a:pt x="1169" y="119"/>
                  </a:cubicBezTo>
                  <a:cubicBezTo>
                    <a:pt x="1063" y="119"/>
                    <a:pt x="1063" y="119"/>
                    <a:pt x="1063" y="119"/>
                  </a:cubicBezTo>
                  <a:cubicBezTo>
                    <a:pt x="1068" y="92"/>
                    <a:pt x="1090" y="74"/>
                    <a:pt x="1117" y="74"/>
                  </a:cubicBezTo>
                  <a:close/>
                  <a:moveTo>
                    <a:pt x="1179" y="165"/>
                  </a:moveTo>
                  <a:cubicBezTo>
                    <a:pt x="1181" y="161"/>
                    <a:pt x="1180" y="158"/>
                    <a:pt x="1177" y="155"/>
                  </a:cubicBezTo>
                  <a:cubicBezTo>
                    <a:pt x="1174" y="154"/>
                    <a:pt x="1169" y="154"/>
                    <a:pt x="1168" y="158"/>
                  </a:cubicBezTo>
                  <a:cubicBezTo>
                    <a:pt x="1158" y="173"/>
                    <a:pt x="1141" y="186"/>
                    <a:pt x="1122" y="186"/>
                  </a:cubicBezTo>
                  <a:cubicBezTo>
                    <a:pt x="1116" y="186"/>
                    <a:pt x="1116" y="186"/>
                    <a:pt x="1116" y="186"/>
                  </a:cubicBezTo>
                  <a:cubicBezTo>
                    <a:pt x="1087" y="186"/>
                    <a:pt x="1063" y="163"/>
                    <a:pt x="1062" y="132"/>
                  </a:cubicBezTo>
                  <a:cubicBezTo>
                    <a:pt x="1177" y="132"/>
                    <a:pt x="1177" y="132"/>
                    <a:pt x="1177" y="132"/>
                  </a:cubicBezTo>
                  <a:cubicBezTo>
                    <a:pt x="1181" y="132"/>
                    <a:pt x="1183" y="130"/>
                    <a:pt x="1183" y="126"/>
                  </a:cubicBezTo>
                  <a:cubicBezTo>
                    <a:pt x="1183" y="125"/>
                    <a:pt x="1183" y="125"/>
                    <a:pt x="1183" y="125"/>
                  </a:cubicBezTo>
                  <a:cubicBezTo>
                    <a:pt x="1181" y="89"/>
                    <a:pt x="1152" y="60"/>
                    <a:pt x="1117" y="60"/>
                  </a:cubicBezTo>
                  <a:cubicBezTo>
                    <a:pt x="1079" y="60"/>
                    <a:pt x="1048" y="91"/>
                    <a:pt x="1048" y="130"/>
                  </a:cubicBezTo>
                  <a:cubicBezTo>
                    <a:pt x="1048" y="168"/>
                    <a:pt x="1079" y="199"/>
                    <a:pt x="1116" y="200"/>
                  </a:cubicBezTo>
                  <a:cubicBezTo>
                    <a:pt x="1122" y="200"/>
                    <a:pt x="1122" y="200"/>
                    <a:pt x="1122" y="200"/>
                  </a:cubicBezTo>
                  <a:cubicBezTo>
                    <a:pt x="1146" y="200"/>
                    <a:pt x="1167" y="184"/>
                    <a:pt x="1179" y="165"/>
                  </a:cubicBezTo>
                  <a:close/>
                  <a:moveTo>
                    <a:pt x="928" y="192"/>
                  </a:moveTo>
                  <a:cubicBezTo>
                    <a:pt x="928" y="197"/>
                    <a:pt x="931" y="200"/>
                    <a:pt x="934" y="200"/>
                  </a:cubicBezTo>
                  <a:cubicBezTo>
                    <a:pt x="939" y="200"/>
                    <a:pt x="942" y="197"/>
                    <a:pt x="942" y="192"/>
                  </a:cubicBezTo>
                  <a:cubicBezTo>
                    <a:pt x="942" y="161"/>
                    <a:pt x="942" y="161"/>
                    <a:pt x="942" y="161"/>
                  </a:cubicBezTo>
                  <a:cubicBezTo>
                    <a:pt x="971" y="132"/>
                    <a:pt x="971" y="132"/>
                    <a:pt x="971" y="132"/>
                  </a:cubicBezTo>
                  <a:cubicBezTo>
                    <a:pt x="1024" y="197"/>
                    <a:pt x="1024" y="197"/>
                    <a:pt x="1024" y="197"/>
                  </a:cubicBezTo>
                  <a:cubicBezTo>
                    <a:pt x="1025" y="199"/>
                    <a:pt x="1028" y="200"/>
                    <a:pt x="1029" y="200"/>
                  </a:cubicBezTo>
                  <a:cubicBezTo>
                    <a:pt x="1031" y="200"/>
                    <a:pt x="1033" y="199"/>
                    <a:pt x="1034" y="198"/>
                  </a:cubicBezTo>
                  <a:cubicBezTo>
                    <a:pt x="1037" y="196"/>
                    <a:pt x="1037" y="192"/>
                    <a:pt x="1035" y="188"/>
                  </a:cubicBezTo>
                  <a:cubicBezTo>
                    <a:pt x="981" y="122"/>
                    <a:pt x="981" y="122"/>
                    <a:pt x="981" y="122"/>
                  </a:cubicBezTo>
                  <a:cubicBezTo>
                    <a:pt x="1034" y="70"/>
                    <a:pt x="1034" y="70"/>
                    <a:pt x="1034" y="70"/>
                  </a:cubicBezTo>
                  <a:cubicBezTo>
                    <a:pt x="1037" y="67"/>
                    <a:pt x="1037" y="63"/>
                    <a:pt x="1034" y="61"/>
                  </a:cubicBezTo>
                  <a:cubicBezTo>
                    <a:pt x="1032" y="57"/>
                    <a:pt x="1028" y="57"/>
                    <a:pt x="1024" y="61"/>
                  </a:cubicBezTo>
                  <a:cubicBezTo>
                    <a:pt x="942" y="141"/>
                    <a:pt x="942" y="141"/>
                    <a:pt x="942" y="141"/>
                  </a:cubicBezTo>
                  <a:cubicBezTo>
                    <a:pt x="942" y="7"/>
                    <a:pt x="942" y="7"/>
                    <a:pt x="942" y="7"/>
                  </a:cubicBezTo>
                  <a:cubicBezTo>
                    <a:pt x="942" y="3"/>
                    <a:pt x="939" y="0"/>
                    <a:pt x="934" y="0"/>
                  </a:cubicBezTo>
                  <a:cubicBezTo>
                    <a:pt x="931" y="0"/>
                    <a:pt x="928" y="3"/>
                    <a:pt x="928" y="7"/>
                  </a:cubicBezTo>
                  <a:lnTo>
                    <a:pt x="928" y="192"/>
                  </a:lnTo>
                  <a:close/>
                  <a:moveTo>
                    <a:pt x="830" y="186"/>
                  </a:moveTo>
                  <a:cubicBezTo>
                    <a:pt x="801" y="186"/>
                    <a:pt x="777" y="161"/>
                    <a:pt x="777" y="130"/>
                  </a:cubicBezTo>
                  <a:cubicBezTo>
                    <a:pt x="777" y="98"/>
                    <a:pt x="801" y="73"/>
                    <a:pt x="830" y="73"/>
                  </a:cubicBezTo>
                  <a:cubicBezTo>
                    <a:pt x="859" y="73"/>
                    <a:pt x="883" y="98"/>
                    <a:pt x="883" y="130"/>
                  </a:cubicBezTo>
                  <a:cubicBezTo>
                    <a:pt x="883" y="161"/>
                    <a:pt x="859" y="186"/>
                    <a:pt x="830" y="186"/>
                  </a:cubicBezTo>
                  <a:close/>
                  <a:moveTo>
                    <a:pt x="889" y="60"/>
                  </a:moveTo>
                  <a:cubicBezTo>
                    <a:pt x="886" y="60"/>
                    <a:pt x="883" y="62"/>
                    <a:pt x="883" y="66"/>
                  </a:cubicBezTo>
                  <a:cubicBezTo>
                    <a:pt x="883" y="87"/>
                    <a:pt x="883" y="87"/>
                    <a:pt x="883" y="87"/>
                  </a:cubicBezTo>
                  <a:cubicBezTo>
                    <a:pt x="870" y="70"/>
                    <a:pt x="851" y="60"/>
                    <a:pt x="830" y="60"/>
                  </a:cubicBezTo>
                  <a:cubicBezTo>
                    <a:pt x="793" y="60"/>
                    <a:pt x="764" y="91"/>
                    <a:pt x="764" y="130"/>
                  </a:cubicBezTo>
                  <a:cubicBezTo>
                    <a:pt x="764" y="168"/>
                    <a:pt x="793" y="200"/>
                    <a:pt x="830" y="200"/>
                  </a:cubicBezTo>
                  <a:cubicBezTo>
                    <a:pt x="851" y="200"/>
                    <a:pt x="870" y="188"/>
                    <a:pt x="883" y="172"/>
                  </a:cubicBezTo>
                  <a:cubicBezTo>
                    <a:pt x="883" y="192"/>
                    <a:pt x="883" y="192"/>
                    <a:pt x="883" y="192"/>
                  </a:cubicBezTo>
                  <a:cubicBezTo>
                    <a:pt x="883" y="197"/>
                    <a:pt x="886" y="200"/>
                    <a:pt x="889" y="200"/>
                  </a:cubicBezTo>
                  <a:cubicBezTo>
                    <a:pt x="893" y="200"/>
                    <a:pt x="897" y="197"/>
                    <a:pt x="897" y="192"/>
                  </a:cubicBezTo>
                  <a:cubicBezTo>
                    <a:pt x="897" y="66"/>
                    <a:pt x="897" y="66"/>
                    <a:pt x="897" y="66"/>
                  </a:cubicBezTo>
                  <a:cubicBezTo>
                    <a:pt x="897" y="62"/>
                    <a:pt x="893" y="60"/>
                    <a:pt x="889" y="60"/>
                  </a:cubicBezTo>
                  <a:close/>
                  <a:moveTo>
                    <a:pt x="723" y="192"/>
                  </a:moveTo>
                  <a:cubicBezTo>
                    <a:pt x="723" y="197"/>
                    <a:pt x="726" y="200"/>
                    <a:pt x="729" y="200"/>
                  </a:cubicBezTo>
                  <a:cubicBezTo>
                    <a:pt x="733" y="200"/>
                    <a:pt x="737" y="197"/>
                    <a:pt x="737" y="192"/>
                  </a:cubicBezTo>
                  <a:cubicBezTo>
                    <a:pt x="737" y="7"/>
                    <a:pt x="737" y="7"/>
                    <a:pt x="737" y="7"/>
                  </a:cubicBezTo>
                  <a:cubicBezTo>
                    <a:pt x="737" y="3"/>
                    <a:pt x="733" y="0"/>
                    <a:pt x="729" y="0"/>
                  </a:cubicBezTo>
                  <a:cubicBezTo>
                    <a:pt x="726" y="0"/>
                    <a:pt x="723" y="3"/>
                    <a:pt x="723" y="7"/>
                  </a:cubicBezTo>
                  <a:lnTo>
                    <a:pt x="723" y="192"/>
                  </a:lnTo>
                  <a:close/>
                  <a:moveTo>
                    <a:pt x="470" y="200"/>
                  </a:moveTo>
                  <a:cubicBezTo>
                    <a:pt x="472" y="200"/>
                    <a:pt x="475" y="198"/>
                    <a:pt x="475" y="196"/>
                  </a:cubicBezTo>
                  <a:cubicBezTo>
                    <a:pt x="475" y="195"/>
                    <a:pt x="476" y="195"/>
                    <a:pt x="476" y="195"/>
                  </a:cubicBezTo>
                  <a:cubicBezTo>
                    <a:pt x="508" y="117"/>
                    <a:pt x="508" y="117"/>
                    <a:pt x="508" y="117"/>
                  </a:cubicBezTo>
                  <a:cubicBezTo>
                    <a:pt x="540" y="195"/>
                    <a:pt x="540" y="195"/>
                    <a:pt x="540" y="195"/>
                  </a:cubicBezTo>
                  <a:cubicBezTo>
                    <a:pt x="541" y="197"/>
                    <a:pt x="545" y="199"/>
                    <a:pt x="546" y="200"/>
                  </a:cubicBezTo>
                  <a:cubicBezTo>
                    <a:pt x="547" y="200"/>
                    <a:pt x="547" y="200"/>
                    <a:pt x="547" y="200"/>
                  </a:cubicBezTo>
                  <a:cubicBezTo>
                    <a:pt x="549" y="200"/>
                    <a:pt x="550" y="199"/>
                    <a:pt x="551" y="198"/>
                  </a:cubicBezTo>
                  <a:cubicBezTo>
                    <a:pt x="553" y="197"/>
                    <a:pt x="554" y="197"/>
                    <a:pt x="554" y="195"/>
                  </a:cubicBezTo>
                  <a:cubicBezTo>
                    <a:pt x="601" y="70"/>
                    <a:pt x="601" y="70"/>
                    <a:pt x="601" y="70"/>
                  </a:cubicBezTo>
                  <a:cubicBezTo>
                    <a:pt x="602" y="66"/>
                    <a:pt x="601" y="62"/>
                    <a:pt x="597" y="61"/>
                  </a:cubicBezTo>
                  <a:cubicBezTo>
                    <a:pt x="594" y="59"/>
                    <a:pt x="589" y="61"/>
                    <a:pt x="588" y="64"/>
                  </a:cubicBezTo>
                  <a:cubicBezTo>
                    <a:pt x="547" y="175"/>
                    <a:pt x="547" y="175"/>
                    <a:pt x="547" y="175"/>
                  </a:cubicBezTo>
                  <a:cubicBezTo>
                    <a:pt x="515" y="98"/>
                    <a:pt x="515" y="98"/>
                    <a:pt x="515" y="98"/>
                  </a:cubicBezTo>
                  <a:cubicBezTo>
                    <a:pt x="514" y="96"/>
                    <a:pt x="511" y="94"/>
                    <a:pt x="508" y="94"/>
                  </a:cubicBezTo>
                  <a:cubicBezTo>
                    <a:pt x="506" y="94"/>
                    <a:pt x="503" y="96"/>
                    <a:pt x="502" y="98"/>
                  </a:cubicBezTo>
                  <a:cubicBezTo>
                    <a:pt x="470" y="175"/>
                    <a:pt x="470" y="175"/>
                    <a:pt x="470" y="175"/>
                  </a:cubicBezTo>
                  <a:cubicBezTo>
                    <a:pt x="428" y="64"/>
                    <a:pt x="428" y="64"/>
                    <a:pt x="428" y="64"/>
                  </a:cubicBezTo>
                  <a:cubicBezTo>
                    <a:pt x="428" y="61"/>
                    <a:pt x="423" y="59"/>
                    <a:pt x="419" y="61"/>
                  </a:cubicBezTo>
                  <a:cubicBezTo>
                    <a:pt x="417" y="62"/>
                    <a:pt x="415" y="66"/>
                    <a:pt x="416" y="70"/>
                  </a:cubicBezTo>
                  <a:cubicBezTo>
                    <a:pt x="463" y="196"/>
                    <a:pt x="463" y="196"/>
                    <a:pt x="463" y="196"/>
                  </a:cubicBezTo>
                  <a:cubicBezTo>
                    <a:pt x="464" y="197"/>
                    <a:pt x="465" y="198"/>
                    <a:pt x="466" y="198"/>
                  </a:cubicBezTo>
                  <a:cubicBezTo>
                    <a:pt x="466" y="199"/>
                    <a:pt x="466" y="199"/>
                    <a:pt x="467" y="199"/>
                  </a:cubicBezTo>
                  <a:cubicBezTo>
                    <a:pt x="468" y="199"/>
                    <a:pt x="469" y="200"/>
                    <a:pt x="470" y="200"/>
                  </a:cubicBezTo>
                  <a:close/>
                  <a:moveTo>
                    <a:pt x="282" y="130"/>
                  </a:moveTo>
                  <a:cubicBezTo>
                    <a:pt x="282" y="98"/>
                    <a:pt x="306" y="73"/>
                    <a:pt x="334" y="73"/>
                  </a:cubicBezTo>
                  <a:cubicBezTo>
                    <a:pt x="362" y="73"/>
                    <a:pt x="386" y="98"/>
                    <a:pt x="386" y="130"/>
                  </a:cubicBezTo>
                  <a:cubicBezTo>
                    <a:pt x="386" y="161"/>
                    <a:pt x="362" y="186"/>
                    <a:pt x="334" y="186"/>
                  </a:cubicBezTo>
                  <a:cubicBezTo>
                    <a:pt x="306" y="186"/>
                    <a:pt x="282" y="161"/>
                    <a:pt x="282" y="130"/>
                  </a:cubicBezTo>
                  <a:close/>
                  <a:moveTo>
                    <a:pt x="686" y="14"/>
                  </a:moveTo>
                  <a:cubicBezTo>
                    <a:pt x="685" y="14"/>
                    <a:pt x="685" y="14"/>
                    <a:pt x="685" y="14"/>
                  </a:cubicBezTo>
                  <a:cubicBezTo>
                    <a:pt x="675" y="14"/>
                    <a:pt x="670" y="16"/>
                    <a:pt x="667" y="19"/>
                  </a:cubicBezTo>
                  <a:cubicBezTo>
                    <a:pt x="664" y="23"/>
                    <a:pt x="662" y="30"/>
                    <a:pt x="662" y="42"/>
                  </a:cubicBezTo>
                  <a:cubicBezTo>
                    <a:pt x="662" y="58"/>
                    <a:pt x="662" y="58"/>
                    <a:pt x="662" y="58"/>
                  </a:cubicBezTo>
                  <a:cubicBezTo>
                    <a:pt x="681" y="58"/>
                    <a:pt x="681" y="58"/>
                    <a:pt x="681" y="58"/>
                  </a:cubicBezTo>
                  <a:cubicBezTo>
                    <a:pt x="685" y="57"/>
                    <a:pt x="688" y="61"/>
                    <a:pt x="688" y="65"/>
                  </a:cubicBezTo>
                  <a:cubicBezTo>
                    <a:pt x="688" y="69"/>
                    <a:pt x="685" y="71"/>
                    <a:pt x="681" y="72"/>
                  </a:cubicBezTo>
                  <a:cubicBezTo>
                    <a:pt x="662" y="72"/>
                    <a:pt x="662" y="72"/>
                    <a:pt x="662" y="72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62" y="197"/>
                    <a:pt x="658" y="200"/>
                    <a:pt x="655" y="200"/>
                  </a:cubicBezTo>
                  <a:cubicBezTo>
                    <a:pt x="651" y="200"/>
                    <a:pt x="648" y="197"/>
                    <a:pt x="648" y="193"/>
                  </a:cubicBezTo>
                  <a:cubicBezTo>
                    <a:pt x="648" y="72"/>
                    <a:pt x="648" y="72"/>
                    <a:pt x="648" y="72"/>
                  </a:cubicBezTo>
                  <a:cubicBezTo>
                    <a:pt x="629" y="72"/>
                    <a:pt x="629" y="72"/>
                    <a:pt x="629" y="72"/>
                  </a:cubicBezTo>
                  <a:cubicBezTo>
                    <a:pt x="625" y="71"/>
                    <a:pt x="622" y="69"/>
                    <a:pt x="622" y="65"/>
                  </a:cubicBezTo>
                  <a:cubicBezTo>
                    <a:pt x="622" y="61"/>
                    <a:pt x="625" y="57"/>
                    <a:pt x="629" y="58"/>
                  </a:cubicBezTo>
                  <a:cubicBezTo>
                    <a:pt x="648" y="58"/>
                    <a:pt x="648" y="58"/>
                    <a:pt x="648" y="58"/>
                  </a:cubicBezTo>
                  <a:cubicBezTo>
                    <a:pt x="648" y="42"/>
                    <a:pt x="648" y="42"/>
                    <a:pt x="648" y="42"/>
                  </a:cubicBezTo>
                  <a:cubicBezTo>
                    <a:pt x="648" y="28"/>
                    <a:pt x="650" y="18"/>
                    <a:pt x="657" y="10"/>
                  </a:cubicBezTo>
                  <a:cubicBezTo>
                    <a:pt x="663" y="3"/>
                    <a:pt x="674" y="0"/>
                    <a:pt x="685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6" y="0"/>
                    <a:pt x="686" y="0"/>
                    <a:pt x="686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692" y="0"/>
                    <a:pt x="695" y="4"/>
                    <a:pt x="695" y="7"/>
                  </a:cubicBezTo>
                  <a:cubicBezTo>
                    <a:pt x="695" y="11"/>
                    <a:pt x="692" y="14"/>
                    <a:pt x="689" y="14"/>
                  </a:cubicBezTo>
                  <a:cubicBezTo>
                    <a:pt x="689" y="14"/>
                    <a:pt x="689" y="14"/>
                    <a:pt x="688" y="14"/>
                  </a:cubicBezTo>
                  <a:cubicBezTo>
                    <a:pt x="686" y="14"/>
                    <a:pt x="686" y="14"/>
                    <a:pt x="686" y="14"/>
                  </a:cubicBezTo>
                  <a:cubicBezTo>
                    <a:pt x="686" y="14"/>
                    <a:pt x="686" y="14"/>
                    <a:pt x="686" y="14"/>
                  </a:cubicBezTo>
                  <a:close/>
                  <a:moveTo>
                    <a:pt x="268" y="130"/>
                  </a:moveTo>
                  <a:cubicBezTo>
                    <a:pt x="268" y="168"/>
                    <a:pt x="297" y="200"/>
                    <a:pt x="334" y="200"/>
                  </a:cubicBezTo>
                  <a:cubicBezTo>
                    <a:pt x="371" y="200"/>
                    <a:pt x="400" y="168"/>
                    <a:pt x="400" y="130"/>
                  </a:cubicBezTo>
                  <a:cubicBezTo>
                    <a:pt x="400" y="92"/>
                    <a:pt x="371" y="60"/>
                    <a:pt x="334" y="60"/>
                  </a:cubicBezTo>
                  <a:cubicBezTo>
                    <a:pt x="297" y="60"/>
                    <a:pt x="268" y="92"/>
                    <a:pt x="268" y="130"/>
                  </a:cubicBezTo>
                  <a:close/>
                  <a:moveTo>
                    <a:pt x="229" y="192"/>
                  </a:moveTo>
                  <a:cubicBezTo>
                    <a:pt x="229" y="197"/>
                    <a:pt x="232" y="200"/>
                    <a:pt x="235" y="200"/>
                  </a:cubicBezTo>
                  <a:cubicBezTo>
                    <a:pt x="240" y="200"/>
                    <a:pt x="243" y="197"/>
                    <a:pt x="243" y="192"/>
                  </a:cubicBezTo>
                  <a:cubicBezTo>
                    <a:pt x="243" y="117"/>
                    <a:pt x="243" y="117"/>
                    <a:pt x="243" y="117"/>
                  </a:cubicBezTo>
                  <a:cubicBezTo>
                    <a:pt x="243" y="86"/>
                    <a:pt x="217" y="60"/>
                    <a:pt x="186" y="60"/>
                  </a:cubicBezTo>
                  <a:cubicBezTo>
                    <a:pt x="169" y="60"/>
                    <a:pt x="152" y="68"/>
                    <a:pt x="142" y="80"/>
                  </a:cubicBezTo>
                  <a:cubicBezTo>
                    <a:pt x="142" y="67"/>
                    <a:pt x="142" y="67"/>
                    <a:pt x="142" y="67"/>
                  </a:cubicBezTo>
                  <a:cubicBezTo>
                    <a:pt x="142" y="63"/>
                    <a:pt x="139" y="60"/>
                    <a:pt x="136" y="60"/>
                  </a:cubicBezTo>
                  <a:cubicBezTo>
                    <a:pt x="132" y="60"/>
                    <a:pt x="129" y="63"/>
                    <a:pt x="129" y="6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5"/>
                    <a:pt x="129" y="195"/>
                    <a:pt x="129" y="195"/>
                  </a:cubicBezTo>
                  <a:cubicBezTo>
                    <a:pt x="129" y="196"/>
                    <a:pt x="129" y="196"/>
                    <a:pt x="129" y="196"/>
                  </a:cubicBezTo>
                  <a:cubicBezTo>
                    <a:pt x="130" y="197"/>
                    <a:pt x="132" y="199"/>
                    <a:pt x="134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7" y="200"/>
                    <a:pt x="140" y="199"/>
                    <a:pt x="141" y="197"/>
                  </a:cubicBezTo>
                  <a:cubicBezTo>
                    <a:pt x="142" y="197"/>
                    <a:pt x="142" y="195"/>
                    <a:pt x="142" y="194"/>
                  </a:cubicBezTo>
                  <a:cubicBezTo>
                    <a:pt x="142" y="192"/>
                    <a:pt x="142" y="192"/>
                    <a:pt x="142" y="192"/>
                  </a:cubicBezTo>
                  <a:cubicBezTo>
                    <a:pt x="142" y="117"/>
                    <a:pt x="142" y="117"/>
                    <a:pt x="142" y="117"/>
                  </a:cubicBezTo>
                  <a:cubicBezTo>
                    <a:pt x="143" y="94"/>
                    <a:pt x="162" y="74"/>
                    <a:pt x="186" y="74"/>
                  </a:cubicBezTo>
                  <a:cubicBezTo>
                    <a:pt x="210" y="74"/>
                    <a:pt x="229" y="94"/>
                    <a:pt x="229" y="117"/>
                  </a:cubicBezTo>
                  <a:lnTo>
                    <a:pt x="229" y="192"/>
                  </a:lnTo>
                  <a:close/>
                  <a:moveTo>
                    <a:pt x="21" y="193"/>
                  </a:moveTo>
                  <a:cubicBezTo>
                    <a:pt x="30" y="197"/>
                    <a:pt x="42" y="200"/>
                    <a:pt x="51" y="200"/>
                  </a:cubicBezTo>
                  <a:cubicBezTo>
                    <a:pt x="64" y="200"/>
                    <a:pt x="76" y="197"/>
                    <a:pt x="85" y="189"/>
                  </a:cubicBezTo>
                  <a:cubicBezTo>
                    <a:pt x="95" y="183"/>
                    <a:pt x="100" y="172"/>
                    <a:pt x="100" y="160"/>
                  </a:cubicBezTo>
                  <a:cubicBezTo>
                    <a:pt x="100" y="134"/>
                    <a:pt x="77" y="128"/>
                    <a:pt x="53" y="120"/>
                  </a:cubicBezTo>
                  <a:cubicBezTo>
                    <a:pt x="36" y="114"/>
                    <a:pt x="19" y="110"/>
                    <a:pt x="19" y="97"/>
                  </a:cubicBezTo>
                  <a:cubicBezTo>
                    <a:pt x="19" y="80"/>
                    <a:pt x="39" y="72"/>
                    <a:pt x="51" y="72"/>
                  </a:cubicBezTo>
                  <a:cubicBezTo>
                    <a:pt x="78" y="72"/>
                    <a:pt x="84" y="94"/>
                    <a:pt x="92" y="88"/>
                  </a:cubicBezTo>
                  <a:cubicBezTo>
                    <a:pt x="99" y="81"/>
                    <a:pt x="72" y="60"/>
                    <a:pt x="53" y="60"/>
                  </a:cubicBezTo>
                  <a:cubicBezTo>
                    <a:pt x="38" y="60"/>
                    <a:pt x="27" y="63"/>
                    <a:pt x="19" y="69"/>
                  </a:cubicBezTo>
                  <a:cubicBezTo>
                    <a:pt x="10" y="75"/>
                    <a:pt x="4" y="82"/>
                    <a:pt x="3" y="97"/>
                  </a:cubicBezTo>
                  <a:cubicBezTo>
                    <a:pt x="2" y="125"/>
                    <a:pt x="38" y="130"/>
                    <a:pt x="53" y="135"/>
                  </a:cubicBezTo>
                  <a:cubicBezTo>
                    <a:pt x="67" y="141"/>
                    <a:pt x="85" y="146"/>
                    <a:pt x="85" y="160"/>
                  </a:cubicBezTo>
                  <a:cubicBezTo>
                    <a:pt x="85" y="180"/>
                    <a:pt x="62" y="186"/>
                    <a:pt x="51" y="186"/>
                  </a:cubicBezTo>
                  <a:cubicBezTo>
                    <a:pt x="20" y="186"/>
                    <a:pt x="11" y="169"/>
                    <a:pt x="6" y="174"/>
                  </a:cubicBezTo>
                  <a:cubicBezTo>
                    <a:pt x="0" y="179"/>
                    <a:pt x="7" y="187"/>
                    <a:pt x="21" y="1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327;p186">
              <a:extLst>
                <a:ext uri="{FF2B5EF4-FFF2-40B4-BE49-F238E27FC236}">
                  <a16:creationId xmlns:a16="http://schemas.microsoft.com/office/drawing/2014/main" id="{4E6FD0B7-0A5C-438D-AB54-3477AE581CCB}"/>
                </a:ext>
              </a:extLst>
            </p:cNvPr>
            <p:cNvSpPr/>
            <p:nvPr/>
          </p:nvSpPr>
          <p:spPr>
            <a:xfrm>
              <a:off x="-5018891" y="-5070606"/>
              <a:ext cx="1459622" cy="1093190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7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4"/>
                    <a:pt x="4" y="59"/>
                    <a:pt x="15" y="53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2" y="3"/>
                    <a:pt x="128" y="15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1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1"/>
                    <a:pt x="14" y="97"/>
                    <a:pt x="7" y="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328;p186">
              <a:extLst>
                <a:ext uri="{FF2B5EF4-FFF2-40B4-BE49-F238E27FC236}">
                  <a16:creationId xmlns:a16="http://schemas.microsoft.com/office/drawing/2014/main" id="{71984CA7-5D78-4624-BE6C-3206C922338B}"/>
                </a:ext>
              </a:extLst>
            </p:cNvPr>
            <p:cNvSpPr/>
            <p:nvPr/>
          </p:nvSpPr>
          <p:spPr>
            <a:xfrm>
              <a:off x="-4988355" y="-5553075"/>
              <a:ext cx="519113" cy="1532909"/>
            </a:xfrm>
            <a:custGeom>
              <a:avLst/>
              <a:gdLst/>
              <a:ahLst/>
              <a:cxnLst/>
              <a:rect l="l" t="t" r="r" b="b"/>
              <a:pathLst>
                <a:path w="48" h="141" extrusionOk="0">
                  <a:moveTo>
                    <a:pt x="25" y="141"/>
                  </a:moveTo>
                  <a:cubicBezTo>
                    <a:pt x="23" y="141"/>
                    <a:pt x="23" y="141"/>
                    <a:pt x="23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1"/>
                    <a:pt x="25" y="1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329;p186">
              <a:extLst>
                <a:ext uri="{FF2B5EF4-FFF2-40B4-BE49-F238E27FC236}">
                  <a16:creationId xmlns:a16="http://schemas.microsoft.com/office/drawing/2014/main" id="{CF486867-BBFC-4D9A-A768-F20D47383A46}"/>
                </a:ext>
              </a:extLst>
            </p:cNvPr>
            <p:cNvSpPr/>
            <p:nvPr/>
          </p:nvSpPr>
          <p:spPr>
            <a:xfrm>
              <a:off x="-4579172" y="-3769771"/>
              <a:ext cx="1459622" cy="1111511"/>
            </a:xfrm>
            <a:custGeom>
              <a:avLst/>
              <a:gdLst/>
              <a:ahLst/>
              <a:cxnLst/>
              <a:rect l="l" t="t" r="r" b="b"/>
              <a:pathLst>
                <a:path w="135" h="102" extrusionOk="0">
                  <a:moveTo>
                    <a:pt x="7" y="17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32" y="61"/>
                    <a:pt x="135" y="75"/>
                    <a:pt x="129" y="86"/>
                  </a:cubicBez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2"/>
                    <a:pt x="96" y="95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2330;p186">
              <a:extLst>
                <a:ext uri="{FF2B5EF4-FFF2-40B4-BE49-F238E27FC236}">
                  <a16:creationId xmlns:a16="http://schemas.microsoft.com/office/drawing/2014/main" id="{6DD42CDD-0FE6-4946-89CE-2088F06223C9}"/>
                </a:ext>
              </a:extLst>
            </p:cNvPr>
            <p:cNvSpPr/>
            <p:nvPr/>
          </p:nvSpPr>
          <p:spPr>
            <a:xfrm>
              <a:off x="-4566957" y="-4276669"/>
              <a:ext cx="1459622" cy="1105404"/>
            </a:xfrm>
            <a:custGeom>
              <a:avLst/>
              <a:gdLst/>
              <a:ahLst/>
              <a:cxnLst/>
              <a:rect l="l" t="t" r="r" b="b"/>
              <a:pathLst>
                <a:path w="135" h="102" extrusionOk="0">
                  <a:moveTo>
                    <a:pt x="6" y="87"/>
                  </a:moveTo>
                  <a:cubicBezTo>
                    <a:pt x="6" y="85"/>
                    <a:pt x="6" y="85"/>
                    <a:pt x="6" y="85"/>
                  </a:cubicBezTo>
                  <a:cubicBezTo>
                    <a:pt x="0" y="75"/>
                    <a:pt x="3" y="60"/>
                    <a:pt x="15" y="53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107" y="0"/>
                    <a:pt x="122" y="4"/>
                    <a:pt x="128" y="15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35" y="28"/>
                    <a:pt x="131" y="42"/>
                    <a:pt x="120" y="48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8" y="102"/>
                    <a:pt x="13" y="98"/>
                    <a:pt x="6" y="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331;p186">
              <a:extLst>
                <a:ext uri="{FF2B5EF4-FFF2-40B4-BE49-F238E27FC236}">
                  <a16:creationId xmlns:a16="http://schemas.microsoft.com/office/drawing/2014/main" id="{71B605AF-57C2-47FB-83F5-8AEC67E95556}"/>
                </a:ext>
              </a:extLst>
            </p:cNvPr>
            <p:cNvSpPr/>
            <p:nvPr/>
          </p:nvSpPr>
          <p:spPr>
            <a:xfrm>
              <a:off x="-4994462" y="-2920869"/>
              <a:ext cx="525220" cy="1520694"/>
            </a:xfrm>
            <a:custGeom>
              <a:avLst/>
              <a:gdLst/>
              <a:ahLst/>
              <a:cxnLst/>
              <a:rect l="l" t="t" r="r" b="b"/>
              <a:pathLst>
                <a:path w="49" h="140" extrusionOk="0">
                  <a:moveTo>
                    <a:pt x="2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0"/>
                    <a:pt x="25" y="140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2332;p186">
              <a:extLst>
                <a:ext uri="{FF2B5EF4-FFF2-40B4-BE49-F238E27FC236}">
                  <a16:creationId xmlns:a16="http://schemas.microsoft.com/office/drawing/2014/main" id="{1E815626-E428-4142-B249-4D4DCFAD28DD}"/>
                </a:ext>
              </a:extLst>
            </p:cNvPr>
            <p:cNvSpPr/>
            <p:nvPr/>
          </p:nvSpPr>
          <p:spPr>
            <a:xfrm>
              <a:off x="-5006676" y="-2963620"/>
              <a:ext cx="1453515" cy="1105404"/>
            </a:xfrm>
            <a:custGeom>
              <a:avLst/>
              <a:gdLst/>
              <a:ahLst/>
              <a:cxnLst/>
              <a:rect l="l" t="t" r="r" b="b"/>
              <a:pathLst>
                <a:path w="135" h="102" extrusionOk="0">
                  <a:moveTo>
                    <a:pt x="6" y="16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13" y="4"/>
                    <a:pt x="28" y="0"/>
                    <a:pt x="38" y="6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1" y="60"/>
                    <a:pt x="135" y="74"/>
                    <a:pt x="128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2" y="98"/>
                    <a:pt x="107" y="102"/>
                    <a:pt x="95" y="95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3" y="42"/>
                    <a:pt x="0" y="28"/>
                    <a:pt x="6" y="1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333;p186">
              <a:extLst>
                <a:ext uri="{FF2B5EF4-FFF2-40B4-BE49-F238E27FC236}">
                  <a16:creationId xmlns:a16="http://schemas.microsoft.com/office/drawing/2014/main" id="{F91B1BCA-2113-442A-9B08-5D5D08FFC987}"/>
                </a:ext>
              </a:extLst>
            </p:cNvPr>
            <p:cNvSpPr/>
            <p:nvPr/>
          </p:nvSpPr>
          <p:spPr>
            <a:xfrm>
              <a:off x="-6863267" y="-2975834"/>
              <a:ext cx="1453515" cy="1099297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128" y="15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1" y="42"/>
                    <a:pt x="120" y="49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28" y="101"/>
                    <a:pt x="13" y="98"/>
                    <a:pt x="7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0" y="74"/>
                    <a:pt x="3" y="60"/>
                    <a:pt x="15" y="54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107" y="0"/>
                    <a:pt x="121" y="4"/>
                    <a:pt x="128" y="1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334;p186">
              <a:extLst>
                <a:ext uri="{FF2B5EF4-FFF2-40B4-BE49-F238E27FC236}">
                  <a16:creationId xmlns:a16="http://schemas.microsoft.com/office/drawing/2014/main" id="{1F2A4E54-C105-4BF4-99F5-4AC36DB9CACF}"/>
                </a:ext>
              </a:extLst>
            </p:cNvPr>
            <p:cNvSpPr/>
            <p:nvPr/>
          </p:nvSpPr>
          <p:spPr>
            <a:xfrm>
              <a:off x="-5959400" y="-2920869"/>
              <a:ext cx="519113" cy="1520694"/>
            </a:xfrm>
            <a:custGeom>
              <a:avLst/>
              <a:gdLst/>
              <a:ahLst/>
              <a:cxnLst/>
              <a:rect l="l" t="t" r="r" b="b"/>
              <a:pathLst>
                <a:path w="48" h="140" extrusionOk="0">
                  <a:moveTo>
                    <a:pt x="23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30"/>
                    <a:pt x="37" y="140"/>
                    <a:pt x="25" y="140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11" y="140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335;p186">
              <a:extLst>
                <a:ext uri="{FF2B5EF4-FFF2-40B4-BE49-F238E27FC236}">
                  <a16:creationId xmlns:a16="http://schemas.microsoft.com/office/drawing/2014/main" id="{DFD16C22-1BC1-4D19-B1B2-6E78C5B6E340}"/>
                </a:ext>
              </a:extLst>
            </p:cNvPr>
            <p:cNvSpPr/>
            <p:nvPr/>
          </p:nvSpPr>
          <p:spPr>
            <a:xfrm>
              <a:off x="-7302986" y="-4276669"/>
              <a:ext cx="1453515" cy="1093190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128" y="85"/>
                  </a:moveTo>
                  <a:cubicBezTo>
                    <a:pt x="128" y="86"/>
                    <a:pt x="128" y="86"/>
                    <a:pt x="128" y="86"/>
                  </a:cubicBezTo>
                  <a:cubicBezTo>
                    <a:pt x="122" y="97"/>
                    <a:pt x="107" y="101"/>
                    <a:pt x="96" y="94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3" y="42"/>
                    <a:pt x="0" y="27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3" y="3"/>
                    <a:pt x="28" y="0"/>
                    <a:pt x="39" y="6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31" y="59"/>
                    <a:pt x="135" y="74"/>
                    <a:pt x="128" y="8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36;p186">
              <a:extLst>
                <a:ext uri="{FF2B5EF4-FFF2-40B4-BE49-F238E27FC236}">
                  <a16:creationId xmlns:a16="http://schemas.microsoft.com/office/drawing/2014/main" id="{DE0D26AC-8874-4CE7-BF69-3269D989252B}"/>
                </a:ext>
              </a:extLst>
            </p:cNvPr>
            <p:cNvSpPr/>
            <p:nvPr/>
          </p:nvSpPr>
          <p:spPr>
            <a:xfrm>
              <a:off x="-7315200" y="-3769771"/>
              <a:ext cx="1453515" cy="1099297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129" y="14"/>
                  </a:moveTo>
                  <a:cubicBezTo>
                    <a:pt x="129" y="16"/>
                    <a:pt x="129" y="16"/>
                    <a:pt x="129" y="16"/>
                  </a:cubicBezTo>
                  <a:cubicBezTo>
                    <a:pt x="135" y="27"/>
                    <a:pt x="132" y="42"/>
                    <a:pt x="120" y="48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28" y="101"/>
                    <a:pt x="13" y="98"/>
                    <a:pt x="8" y="86"/>
                  </a:cubicBezTo>
                  <a:cubicBezTo>
                    <a:pt x="7" y="85"/>
                    <a:pt x="7" y="85"/>
                    <a:pt x="7" y="85"/>
                  </a:cubicBezTo>
                  <a:cubicBezTo>
                    <a:pt x="0" y="74"/>
                    <a:pt x="4" y="60"/>
                    <a:pt x="15" y="5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107" y="0"/>
                    <a:pt x="122" y="4"/>
                    <a:pt x="129" y="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337;p186">
              <a:extLst>
                <a:ext uri="{FF2B5EF4-FFF2-40B4-BE49-F238E27FC236}">
                  <a16:creationId xmlns:a16="http://schemas.microsoft.com/office/drawing/2014/main" id="{F9B36AA9-AD67-4118-B2D2-5F9844BE2069}"/>
                </a:ext>
              </a:extLst>
            </p:cNvPr>
            <p:cNvSpPr/>
            <p:nvPr/>
          </p:nvSpPr>
          <p:spPr>
            <a:xfrm>
              <a:off x="-5959400" y="-5553075"/>
              <a:ext cx="531327" cy="1532909"/>
            </a:xfrm>
            <a:custGeom>
              <a:avLst/>
              <a:gdLst/>
              <a:ahLst/>
              <a:cxnLst/>
              <a:rect l="l" t="t" r="r" b="b"/>
              <a:pathLst>
                <a:path w="49" h="141" extrusionOk="0">
                  <a:moveTo>
                    <a:pt x="25" y="141"/>
                  </a:moveTo>
                  <a:cubicBezTo>
                    <a:pt x="24" y="141"/>
                    <a:pt x="24" y="141"/>
                    <a:pt x="24" y="141"/>
                  </a:cubicBezTo>
                  <a:cubicBezTo>
                    <a:pt x="11" y="141"/>
                    <a:pt x="0" y="130"/>
                    <a:pt x="0" y="11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3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30"/>
                    <a:pt x="38" y="141"/>
                    <a:pt x="25" y="1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338;p186">
              <a:extLst>
                <a:ext uri="{FF2B5EF4-FFF2-40B4-BE49-F238E27FC236}">
                  <a16:creationId xmlns:a16="http://schemas.microsoft.com/office/drawing/2014/main" id="{A2586C94-0128-4FD6-B928-986DA9C337EE}"/>
                </a:ext>
              </a:extLst>
            </p:cNvPr>
            <p:cNvSpPr/>
            <p:nvPr/>
          </p:nvSpPr>
          <p:spPr>
            <a:xfrm>
              <a:off x="-6875481" y="-5095035"/>
              <a:ext cx="1459622" cy="1117619"/>
            </a:xfrm>
            <a:custGeom>
              <a:avLst/>
              <a:gdLst/>
              <a:ahLst/>
              <a:cxnLst/>
              <a:rect l="l" t="t" r="r" b="b"/>
              <a:pathLst>
                <a:path w="135" h="103" extrusionOk="0">
                  <a:moveTo>
                    <a:pt x="129" y="86"/>
                  </a:moveTo>
                  <a:cubicBezTo>
                    <a:pt x="129" y="87"/>
                    <a:pt x="129" y="87"/>
                    <a:pt x="129" y="87"/>
                  </a:cubicBezTo>
                  <a:cubicBezTo>
                    <a:pt x="122" y="99"/>
                    <a:pt x="107" y="103"/>
                    <a:pt x="97" y="9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" y="42"/>
                    <a:pt x="0" y="28"/>
                    <a:pt x="7" y="17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3" y="5"/>
                    <a:pt x="28" y="0"/>
                    <a:pt x="40" y="7"/>
                  </a:cubicBezTo>
                  <a:cubicBezTo>
                    <a:pt x="121" y="54"/>
                    <a:pt x="121" y="54"/>
                    <a:pt x="121" y="54"/>
                  </a:cubicBezTo>
                  <a:cubicBezTo>
                    <a:pt x="132" y="61"/>
                    <a:pt x="135" y="75"/>
                    <a:pt x="129" y="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339;p186">
              <a:extLst>
                <a:ext uri="{FF2B5EF4-FFF2-40B4-BE49-F238E27FC236}">
                  <a16:creationId xmlns:a16="http://schemas.microsoft.com/office/drawing/2014/main" id="{16CD64B5-1D52-42BC-8226-92F290E49080}"/>
                </a:ext>
              </a:extLst>
            </p:cNvPr>
            <p:cNvSpPr/>
            <p:nvPr/>
          </p:nvSpPr>
          <p:spPr>
            <a:xfrm>
              <a:off x="-5696790" y="-3965201"/>
              <a:ext cx="971046" cy="989367"/>
            </a:xfrm>
            <a:custGeom>
              <a:avLst/>
              <a:gdLst/>
              <a:ahLst/>
              <a:cxnLst/>
              <a:rect l="l" t="t" r="r" b="b"/>
              <a:pathLst>
                <a:path w="90" h="91" extrusionOk="0">
                  <a:moveTo>
                    <a:pt x="83" y="34"/>
                  </a:moveTo>
                  <a:cubicBezTo>
                    <a:pt x="57" y="7"/>
                    <a:pt x="57" y="7"/>
                    <a:pt x="57" y="7"/>
                  </a:cubicBezTo>
                  <a:cubicBezTo>
                    <a:pt x="50" y="0"/>
                    <a:pt x="40" y="0"/>
                    <a:pt x="33" y="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0" y="41"/>
                    <a:pt x="0" y="51"/>
                    <a:pt x="7" y="5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40" y="91"/>
                    <a:pt x="50" y="91"/>
                    <a:pt x="57" y="84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90" y="51"/>
                    <a:pt x="90" y="41"/>
                    <a:pt x="83" y="34"/>
                  </a:cubicBezTo>
                  <a:close/>
                  <a:moveTo>
                    <a:pt x="59" y="48"/>
                  </a:moveTo>
                  <a:cubicBezTo>
                    <a:pt x="48" y="60"/>
                    <a:pt x="48" y="60"/>
                    <a:pt x="48" y="60"/>
                  </a:cubicBezTo>
                  <a:cubicBezTo>
                    <a:pt x="46" y="61"/>
                    <a:pt x="44" y="61"/>
                    <a:pt x="42" y="60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9" y="47"/>
                    <a:pt x="29" y="44"/>
                    <a:pt x="31" y="43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4" y="30"/>
                    <a:pt x="46" y="30"/>
                    <a:pt x="48" y="32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61" y="44"/>
                    <a:pt x="61" y="47"/>
                    <a:pt x="59" y="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7331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78904-BC76-404E-9B41-0601F0CF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PASS SUMMIT / 24 HOURS OF PASS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2F9554-A425-425B-8A5D-FB71DABDC68E}"/>
              </a:ext>
            </a:extLst>
          </p:cNvPr>
          <p:cNvGrpSpPr/>
          <p:nvPr/>
        </p:nvGrpSpPr>
        <p:grpSpPr>
          <a:xfrm>
            <a:off x="660838" y="1817482"/>
            <a:ext cx="10870324" cy="3223035"/>
            <a:chOff x="483476" y="2042998"/>
            <a:chExt cx="10870324" cy="32230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609C672-8A0D-4229-B920-118AD9CD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620" y="2042998"/>
              <a:ext cx="4681808" cy="23877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BFE322-A303-4F36-B60F-3BE283D0DE10}"/>
                </a:ext>
              </a:extLst>
            </p:cNvPr>
            <p:cNvSpPr/>
            <p:nvPr/>
          </p:nvSpPr>
          <p:spPr>
            <a:xfrm>
              <a:off x="483476" y="4958256"/>
              <a:ext cx="51448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hlinkClick r:id="rId3"/>
                </a:rPr>
                <a:t>https://www.pass.org/24hours/2019/summitpreview/About.aspx</a:t>
              </a:r>
              <a:endParaRPr lang="en-US" sz="14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992CB5-D49A-4149-BE5E-B006F0844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6310" y="2042998"/>
              <a:ext cx="4667490" cy="23877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D13E79-3DC0-4D43-A92C-E4BD8586CD98}"/>
                </a:ext>
              </a:extLst>
            </p:cNvPr>
            <p:cNvSpPr/>
            <p:nvPr/>
          </p:nvSpPr>
          <p:spPr>
            <a:xfrm>
              <a:off x="7086801" y="4958256"/>
              <a:ext cx="3866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hlinkClick r:id="rId5"/>
                </a:rPr>
                <a:t>https://www.pass.org/summit/2019/Home.aspx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523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C80C-DDF0-4B7A-8816-1149900F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WHY THIS SESSION?</a:t>
            </a:r>
            <a:endParaRPr lang="en-US" sz="3600" dirty="0"/>
          </a:p>
        </p:txBody>
      </p:sp>
      <p:pic>
        <p:nvPicPr>
          <p:cNvPr id="1026" name="Picture 2" descr="Magic Quadrant for Data Management Solutions for Analytics">
            <a:extLst>
              <a:ext uri="{FF2B5EF4-FFF2-40B4-BE49-F238E27FC236}">
                <a16:creationId xmlns:a16="http://schemas.microsoft.com/office/drawing/2014/main" id="{C780E47C-990C-49CD-AF2B-5BC9E3081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528" y="1690688"/>
            <a:ext cx="4360942" cy="436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D492CC-799B-4B5C-B874-212E4313EA68}"/>
              </a:ext>
            </a:extLst>
          </p:cNvPr>
          <p:cNvSpPr/>
          <p:nvPr/>
        </p:nvSpPr>
        <p:spPr>
          <a:xfrm>
            <a:off x="2048080" y="6270054"/>
            <a:ext cx="80958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https://www.gartner.com/doc/reprints?id=1-65YF38P&amp;ct=190128&amp;st=sb</a:t>
            </a:r>
            <a:endParaRPr lang="en-US" sz="1400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79D3473-7C84-4023-9AF3-F93B9A4C9D02}"/>
              </a:ext>
            </a:extLst>
          </p:cNvPr>
          <p:cNvSpPr/>
          <p:nvPr/>
        </p:nvSpPr>
        <p:spPr>
          <a:xfrm>
            <a:off x="365111" y="1690688"/>
            <a:ext cx="3365938" cy="1725221"/>
          </a:xfrm>
          <a:prstGeom prst="wedgeRoundRectCallout">
            <a:avLst>
              <a:gd name="adj1" fmla="val 122258"/>
              <a:gd name="adj2" fmla="val 46984"/>
              <a:gd name="adj3" fmla="val 1666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Snowflake named a leader of DMSA market by Gartner.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47DE-9BE9-4207-909E-66F0CC7C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DISCLAIMER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55A58-4EA4-438F-9DA4-CC078F10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Official Snowflake slides will be shown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r>
              <a:rPr lang="pl-PL" b="1" dirty="0"/>
              <a:t>This is not a sponsored session</a:t>
            </a:r>
          </a:p>
          <a:p>
            <a:r>
              <a:rPr lang="pl-PL" dirty="0"/>
              <a:t>Subjective opinions will be shared</a:t>
            </a:r>
          </a:p>
          <a:p>
            <a:r>
              <a:rPr lang="pl-PL" dirty="0"/>
              <a:t>Snowflake on Azure ONLY</a:t>
            </a:r>
          </a:p>
          <a:p>
            <a:r>
              <a:rPr lang="pl-PL" dirty="0"/>
              <a:t>This session is NOT about data warehousing methodologies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0802C-606B-4A9F-B05F-A0AE3A6E2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04" y="2436073"/>
            <a:ext cx="5414791" cy="7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0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54CDA2-E672-4A8A-856F-AFF0E2C55A2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1"/>
            <a:chExt cx="9144001" cy="5143500"/>
          </a:xfrm>
        </p:grpSpPr>
        <p:sp>
          <p:nvSpPr>
            <p:cNvPr id="9" name="Google Shape;1625;p118">
              <a:extLst>
                <a:ext uri="{FF2B5EF4-FFF2-40B4-BE49-F238E27FC236}">
                  <a16:creationId xmlns:a16="http://schemas.microsoft.com/office/drawing/2014/main" id="{6E14160F-B554-4BA3-A825-FB627DBFCEEF}"/>
                </a:ext>
              </a:extLst>
            </p:cNvPr>
            <p:cNvSpPr/>
            <p:nvPr/>
          </p:nvSpPr>
          <p:spPr>
            <a:xfrm>
              <a:off x="5636772" y="1691681"/>
              <a:ext cx="3507229" cy="3451820"/>
            </a:xfrm>
            <a:custGeom>
              <a:avLst/>
              <a:gdLst/>
              <a:ahLst/>
              <a:cxnLst/>
              <a:rect l="l" t="t" r="r" b="b"/>
              <a:pathLst>
                <a:path w="4676305" h="4602426" extrusionOk="0">
                  <a:moveTo>
                    <a:pt x="4676305" y="0"/>
                  </a:moveTo>
                  <a:lnTo>
                    <a:pt x="4676305" y="2656059"/>
                  </a:lnTo>
                  <a:lnTo>
                    <a:pt x="4491197" y="2763226"/>
                  </a:lnTo>
                  <a:cubicBezTo>
                    <a:pt x="4219399" y="2920582"/>
                    <a:pt x="3884879" y="3114251"/>
                    <a:pt x="3473161" y="3352612"/>
                  </a:cubicBezTo>
                  <a:cubicBezTo>
                    <a:pt x="3473161" y="3352612"/>
                    <a:pt x="3473161" y="3352612"/>
                    <a:pt x="4650953" y="4032052"/>
                  </a:cubicBezTo>
                  <a:lnTo>
                    <a:pt x="4676305" y="4046677"/>
                  </a:lnTo>
                  <a:lnTo>
                    <a:pt x="4676305" y="4602426"/>
                  </a:lnTo>
                  <a:lnTo>
                    <a:pt x="1010917" y="4602426"/>
                  </a:lnTo>
                  <a:lnTo>
                    <a:pt x="937870" y="4560178"/>
                  </a:lnTo>
                  <a:cubicBezTo>
                    <a:pt x="822646" y="4493535"/>
                    <a:pt x="703705" y="4424742"/>
                    <a:pt x="580927" y="4353730"/>
                  </a:cubicBezTo>
                  <a:cubicBezTo>
                    <a:pt x="317790" y="4201633"/>
                    <a:pt x="136317" y="3961001"/>
                    <a:pt x="54654" y="3693129"/>
                  </a:cubicBezTo>
                  <a:cubicBezTo>
                    <a:pt x="13822" y="3568273"/>
                    <a:pt x="-2057" y="3441146"/>
                    <a:pt x="212" y="3316290"/>
                  </a:cubicBezTo>
                  <a:cubicBezTo>
                    <a:pt x="4749" y="3225486"/>
                    <a:pt x="18359" y="3132412"/>
                    <a:pt x="43312" y="3041607"/>
                  </a:cubicBezTo>
                  <a:cubicBezTo>
                    <a:pt x="120438" y="2760114"/>
                    <a:pt x="306448" y="2505861"/>
                    <a:pt x="580927" y="2346954"/>
                  </a:cubicBezTo>
                  <a:cubicBezTo>
                    <a:pt x="580927" y="2346954"/>
                    <a:pt x="580927" y="2346954"/>
                    <a:pt x="4509827" y="76845"/>
                  </a:cubicBezTo>
                  <a:cubicBezTo>
                    <a:pt x="4555762" y="50739"/>
                    <a:pt x="4602690" y="28037"/>
                    <a:pt x="4650292" y="8671"/>
                  </a:cubicBezTo>
                  <a:close/>
                </a:path>
              </a:pathLst>
            </a:custGeom>
            <a:solidFill>
              <a:srgbClr val="F2F5F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626;p118">
              <a:extLst>
                <a:ext uri="{FF2B5EF4-FFF2-40B4-BE49-F238E27FC236}">
                  <a16:creationId xmlns:a16="http://schemas.microsoft.com/office/drawing/2014/main" id="{D9767B79-CA15-4950-BECE-9E14B248C2AB}"/>
                </a:ext>
              </a:extLst>
            </p:cNvPr>
            <p:cNvSpPr/>
            <p:nvPr/>
          </p:nvSpPr>
          <p:spPr>
            <a:xfrm flipH="1">
              <a:off x="0" y="68579"/>
              <a:ext cx="3148378" cy="4651534"/>
            </a:xfrm>
            <a:custGeom>
              <a:avLst/>
              <a:gdLst/>
              <a:ahLst/>
              <a:cxnLst/>
              <a:rect l="l" t="t" r="r" b="b"/>
              <a:pathLst>
                <a:path w="1373" h="2026" extrusionOk="0">
                  <a:moveTo>
                    <a:pt x="15" y="911"/>
                  </a:moveTo>
                  <a:cubicBezTo>
                    <a:pt x="6" y="941"/>
                    <a:pt x="2" y="971"/>
                    <a:pt x="1" y="1001"/>
                  </a:cubicBezTo>
                  <a:cubicBezTo>
                    <a:pt x="0" y="1043"/>
                    <a:pt x="5" y="1085"/>
                    <a:pt x="18" y="1125"/>
                  </a:cubicBezTo>
                  <a:cubicBezTo>
                    <a:pt x="33" y="1175"/>
                    <a:pt x="58" y="1221"/>
                    <a:pt x="92" y="1260"/>
                  </a:cubicBezTo>
                  <a:cubicBezTo>
                    <a:pt x="120" y="1293"/>
                    <a:pt x="153" y="1321"/>
                    <a:pt x="193" y="1344"/>
                  </a:cubicBezTo>
                  <a:cubicBezTo>
                    <a:pt x="1090" y="1862"/>
                    <a:pt x="1090" y="1862"/>
                    <a:pt x="1090" y="1862"/>
                  </a:cubicBezTo>
                  <a:cubicBezTo>
                    <a:pt x="1373" y="2026"/>
                    <a:pt x="1373" y="2026"/>
                    <a:pt x="1373" y="2026"/>
                  </a:cubicBezTo>
                  <a:cubicBezTo>
                    <a:pt x="1373" y="1143"/>
                    <a:pt x="1373" y="1143"/>
                    <a:pt x="1373" y="1143"/>
                  </a:cubicBezTo>
                  <a:cubicBezTo>
                    <a:pt x="1148" y="1013"/>
                    <a:pt x="1148" y="1013"/>
                    <a:pt x="1148" y="1013"/>
                  </a:cubicBezTo>
                  <a:cubicBezTo>
                    <a:pt x="1373" y="883"/>
                    <a:pt x="1373" y="883"/>
                    <a:pt x="1373" y="883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93" y="681"/>
                    <a:pt x="193" y="681"/>
                    <a:pt x="193" y="681"/>
                  </a:cubicBezTo>
                  <a:cubicBezTo>
                    <a:pt x="101" y="734"/>
                    <a:pt x="40" y="817"/>
                    <a:pt x="15" y="911"/>
                  </a:cubicBezTo>
                  <a:close/>
                </a:path>
              </a:pathLst>
            </a:custGeom>
            <a:solidFill>
              <a:srgbClr val="2BB5E8">
                <a:alpha val="47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262626"/>
                </a:buClr>
                <a:buSzPts val="1400"/>
                <a:buFont typeface="Arial"/>
                <a:buNone/>
              </a:pPr>
              <a:endParaRPr sz="1400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627;p118">
              <a:extLst>
                <a:ext uri="{FF2B5EF4-FFF2-40B4-BE49-F238E27FC236}">
                  <a16:creationId xmlns:a16="http://schemas.microsoft.com/office/drawing/2014/main" id="{FD10F252-9B49-4ECE-A2EA-C8FB8811A2DF}"/>
                </a:ext>
              </a:extLst>
            </p:cNvPr>
            <p:cNvSpPr/>
            <p:nvPr/>
          </p:nvSpPr>
          <p:spPr>
            <a:xfrm>
              <a:off x="6824193" y="1"/>
              <a:ext cx="2319807" cy="2285290"/>
            </a:xfrm>
            <a:custGeom>
              <a:avLst/>
              <a:gdLst/>
              <a:ahLst/>
              <a:cxnLst/>
              <a:rect l="l" t="t" r="r" b="b"/>
              <a:pathLst>
                <a:path w="3093076" h="3047053" extrusionOk="0">
                  <a:moveTo>
                    <a:pt x="83819" y="0"/>
                  </a:moveTo>
                  <a:lnTo>
                    <a:pt x="2605289" y="0"/>
                  </a:lnTo>
                  <a:lnTo>
                    <a:pt x="2740383" y="79060"/>
                  </a:lnTo>
                  <a:cubicBezTo>
                    <a:pt x="2799635" y="113735"/>
                    <a:pt x="2860929" y="149606"/>
                    <a:pt x="2924337" y="186713"/>
                  </a:cubicBezTo>
                  <a:lnTo>
                    <a:pt x="3093076" y="285463"/>
                  </a:lnTo>
                  <a:lnTo>
                    <a:pt x="3093076" y="1745768"/>
                  </a:lnTo>
                  <a:lnTo>
                    <a:pt x="3042135" y="1775580"/>
                  </a:lnTo>
                  <a:cubicBezTo>
                    <a:pt x="2753558" y="1944461"/>
                    <a:pt x="2176404" y="2282223"/>
                    <a:pt x="1022097" y="2957747"/>
                  </a:cubicBezTo>
                  <a:cubicBezTo>
                    <a:pt x="701031" y="3141981"/>
                    <a:pt x="272943" y="3034511"/>
                    <a:pt x="89477" y="2696749"/>
                  </a:cubicBezTo>
                  <a:cubicBezTo>
                    <a:pt x="-93989" y="2374340"/>
                    <a:pt x="13033" y="1959814"/>
                    <a:pt x="334099" y="1760227"/>
                  </a:cubicBezTo>
                  <a:cubicBezTo>
                    <a:pt x="334099" y="1760227"/>
                    <a:pt x="334099" y="1760227"/>
                    <a:pt x="1633651" y="1007939"/>
                  </a:cubicBezTo>
                  <a:cubicBezTo>
                    <a:pt x="1633651" y="1007939"/>
                    <a:pt x="1633651" y="1007939"/>
                    <a:pt x="334099" y="271004"/>
                  </a:cubicBezTo>
                  <a:cubicBezTo>
                    <a:pt x="253832" y="221107"/>
                    <a:pt x="186944" y="157777"/>
                    <a:pt x="134627" y="85811"/>
                  </a:cubicBezTo>
                  <a:close/>
                </a:path>
              </a:pathLst>
            </a:custGeom>
            <a:solidFill>
              <a:srgbClr val="29B5E8">
                <a:alpha val="941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A1973E-512B-421B-BB91-7DE93514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600" dirty="0"/>
              <a:t>AGENDA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DD4B-7BF0-45FD-A9C7-C6DA748E9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847" y="2055813"/>
            <a:ext cx="4676306" cy="3295014"/>
          </a:xfrm>
        </p:spPr>
        <p:txBody>
          <a:bodyPr>
            <a:normAutofit/>
          </a:bodyPr>
          <a:lstStyle/>
          <a:p>
            <a:pPr lvl="0"/>
            <a:r>
              <a:rPr lang="pl-PL" sz="2400" dirty="0"/>
              <a:t>Key Concepts and Architecture</a:t>
            </a:r>
            <a:endParaRPr lang="en-US" sz="2400" dirty="0"/>
          </a:p>
          <a:p>
            <a:pPr lvl="0"/>
            <a:r>
              <a:rPr lang="pl-PL" sz="2400" dirty="0"/>
              <a:t>Loading Data into Snowflake</a:t>
            </a:r>
            <a:endParaRPr lang="en-US" sz="2400" dirty="0"/>
          </a:p>
          <a:p>
            <a:pPr lvl="0"/>
            <a:r>
              <a:rPr lang="pl-PL" sz="2400" dirty="0"/>
              <a:t>Snowflake’s Unique Features</a:t>
            </a:r>
            <a:endParaRPr lang="en-US" sz="2400" dirty="0"/>
          </a:p>
          <a:p>
            <a:r>
              <a:rPr lang="pl-PL" sz="2400" dirty="0"/>
              <a:t>SQL Surface</a:t>
            </a:r>
          </a:p>
          <a:p>
            <a:pPr lvl="0"/>
            <a:r>
              <a:rPr lang="pl-PL" sz="2400" dirty="0"/>
              <a:t>Cost Management</a:t>
            </a:r>
          </a:p>
          <a:p>
            <a:pPr lvl="0"/>
            <a:r>
              <a:rPr lang="pl-PL" sz="2400" dirty="0"/>
              <a:t>Editions &amp; Pricing</a:t>
            </a:r>
          </a:p>
          <a:p>
            <a:pPr lvl="0"/>
            <a:r>
              <a:rPr lang="pl-PL" sz="2400" dirty="0"/>
              <a:t>How to Learn Snowflake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75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238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CURRENT PROBLEM</a:t>
            </a:r>
            <a:endParaRPr/>
          </a:p>
        </p:txBody>
      </p:sp>
      <p:sp>
        <p:nvSpPr>
          <p:cNvPr id="3006" name="Google Shape;3006;p238"/>
          <p:cNvSpPr/>
          <p:nvPr/>
        </p:nvSpPr>
        <p:spPr>
          <a:xfrm>
            <a:off x="177273" y="3343002"/>
            <a:ext cx="11840612" cy="835052"/>
          </a:xfrm>
          <a:prstGeom prst="rect">
            <a:avLst/>
          </a:prstGeom>
          <a:solidFill>
            <a:srgbClr val="E77900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351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7" name="Google Shape;3007;p238"/>
          <p:cNvSpPr/>
          <p:nvPr/>
        </p:nvSpPr>
        <p:spPr>
          <a:xfrm>
            <a:off x="567977" y="3458574"/>
            <a:ext cx="2096991" cy="6111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Siloed, Diverse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008" name="Google Shape;3008;p238"/>
          <p:cNvSpPr/>
          <p:nvPr/>
        </p:nvSpPr>
        <p:spPr>
          <a:xfrm>
            <a:off x="3482473" y="3458574"/>
            <a:ext cx="2206353" cy="6111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Scale and Speed Issues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009" name="Google Shape;3009;p238"/>
          <p:cNvGrpSpPr/>
          <p:nvPr/>
        </p:nvGrpSpPr>
        <p:grpSpPr>
          <a:xfrm>
            <a:off x="567975" y="1809456"/>
            <a:ext cx="2351516" cy="3862409"/>
            <a:chOff x="425981" y="1357091"/>
            <a:chExt cx="1763637" cy="2896807"/>
          </a:xfrm>
        </p:grpSpPr>
        <p:sp>
          <p:nvSpPr>
            <p:cNvPr id="3010" name="Google Shape;3010;p238"/>
            <p:cNvSpPr/>
            <p:nvPr/>
          </p:nvSpPr>
          <p:spPr>
            <a:xfrm>
              <a:off x="425981" y="3368527"/>
              <a:ext cx="1763637" cy="885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158747" indent="-158747" defTabSz="1219170">
                <a:lnSpc>
                  <a:spcPct val="90000"/>
                </a:lnSpc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 dirty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Many data sources/stores</a:t>
              </a: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58747" indent="-158747" defTabSz="1219170">
                <a:lnSpc>
                  <a:spcPct val="90000"/>
                </a:lnSpc>
                <a:spcBef>
                  <a:spcPts val="600"/>
                </a:spcBef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 dirty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Semi-structured data</a:t>
              </a: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58747" indent="-158747" defTabSz="1219170">
                <a:lnSpc>
                  <a:spcPct val="90000"/>
                </a:lnSpc>
                <a:spcBef>
                  <a:spcPts val="600"/>
                </a:spcBef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 dirty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Cannot easily share</a:t>
              </a: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11" name="Google Shape;3011;p238"/>
            <p:cNvGrpSpPr/>
            <p:nvPr/>
          </p:nvGrpSpPr>
          <p:grpSpPr>
            <a:xfrm>
              <a:off x="559414" y="1357091"/>
              <a:ext cx="1142866" cy="1015647"/>
              <a:chOff x="559414" y="1357091"/>
              <a:chExt cx="1142866" cy="1015647"/>
            </a:xfrm>
          </p:grpSpPr>
          <p:grpSp>
            <p:nvGrpSpPr>
              <p:cNvPr id="3012" name="Google Shape;3012;p238"/>
              <p:cNvGrpSpPr/>
              <p:nvPr/>
            </p:nvGrpSpPr>
            <p:grpSpPr>
              <a:xfrm>
                <a:off x="559414" y="1357091"/>
                <a:ext cx="264917" cy="250506"/>
                <a:chOff x="3941763" y="3144838"/>
                <a:chExt cx="992187" cy="938212"/>
              </a:xfrm>
            </p:grpSpPr>
            <p:sp>
              <p:nvSpPr>
                <p:cNvPr id="3013" name="Google Shape;3013;p238"/>
                <p:cNvSpPr/>
                <p:nvPr/>
              </p:nvSpPr>
              <p:spPr>
                <a:xfrm>
                  <a:off x="3941763" y="3144838"/>
                  <a:ext cx="992187" cy="9382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8" h="2608" extrusionOk="0">
                      <a:moveTo>
                        <a:pt x="0" y="2607"/>
                      </a:moveTo>
                      <a:lnTo>
                        <a:pt x="1377" y="0"/>
                      </a:lnTo>
                      <a:lnTo>
                        <a:pt x="2757" y="2607"/>
                      </a:lnTo>
                      <a:lnTo>
                        <a:pt x="0" y="2607"/>
                      </a:lnTo>
                    </a:path>
                  </a:pathLst>
                </a:custGeom>
                <a:solidFill>
                  <a:srgbClr val="F89D3B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4" name="Google Shape;3014;p238"/>
                <p:cNvSpPr/>
                <p:nvPr/>
              </p:nvSpPr>
              <p:spPr>
                <a:xfrm>
                  <a:off x="4392613" y="3436938"/>
                  <a:ext cx="98425" cy="5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1482" extrusionOk="0">
                      <a:moveTo>
                        <a:pt x="0" y="1346"/>
                      </a:moveTo>
                      <a:cubicBezTo>
                        <a:pt x="0" y="1309"/>
                        <a:pt x="14" y="1275"/>
                        <a:pt x="39" y="1250"/>
                      </a:cubicBezTo>
                      <a:cubicBezTo>
                        <a:pt x="68" y="1222"/>
                        <a:pt x="99" y="1211"/>
                        <a:pt x="135" y="1211"/>
                      </a:cubicBezTo>
                      <a:cubicBezTo>
                        <a:pt x="172" y="1211"/>
                        <a:pt x="206" y="1225"/>
                        <a:pt x="231" y="1250"/>
                      </a:cubicBezTo>
                      <a:cubicBezTo>
                        <a:pt x="259" y="1278"/>
                        <a:pt x="271" y="1309"/>
                        <a:pt x="271" y="1346"/>
                      </a:cubicBezTo>
                      <a:cubicBezTo>
                        <a:pt x="271" y="1383"/>
                        <a:pt x="257" y="1417"/>
                        <a:pt x="231" y="1442"/>
                      </a:cubicBezTo>
                      <a:cubicBezTo>
                        <a:pt x="203" y="1470"/>
                        <a:pt x="172" y="1481"/>
                        <a:pt x="135" y="1481"/>
                      </a:cubicBezTo>
                      <a:cubicBezTo>
                        <a:pt x="99" y="1481"/>
                        <a:pt x="65" y="1467"/>
                        <a:pt x="39" y="1442"/>
                      </a:cubicBezTo>
                      <a:cubicBezTo>
                        <a:pt x="14" y="1414"/>
                        <a:pt x="0" y="1383"/>
                        <a:pt x="0" y="1346"/>
                      </a:cubicBezTo>
                      <a:close/>
                      <a:moveTo>
                        <a:pt x="231" y="1047"/>
                      </a:moveTo>
                      <a:lnTo>
                        <a:pt x="31" y="1047"/>
                      </a:lnTo>
                      <a:lnTo>
                        <a:pt x="31" y="0"/>
                      </a:lnTo>
                      <a:lnTo>
                        <a:pt x="231" y="0"/>
                      </a:lnTo>
                      <a:lnTo>
                        <a:pt x="231" y="104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351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15" name="Google Shape;3015;p238"/>
              <p:cNvSpPr/>
              <p:nvPr/>
            </p:nvSpPr>
            <p:spPr>
              <a:xfrm>
                <a:off x="829522" y="1452874"/>
                <a:ext cx="812597" cy="812597"/>
              </a:xfrm>
              <a:prstGeom prst="ellipse">
                <a:avLst/>
              </a:prstGeom>
              <a:noFill/>
              <a:ln w="19050" cap="sq" cmpd="sng">
                <a:solidFill>
                  <a:schemeClr val="accent4"/>
                </a:solidFill>
                <a:prstDash val="lgDash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16" name="Google Shape;3016;p238"/>
              <p:cNvSpPr/>
              <p:nvPr/>
            </p:nvSpPr>
            <p:spPr>
              <a:xfrm>
                <a:off x="713118" y="1670573"/>
                <a:ext cx="192345" cy="192345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17" name="Google Shape;3017;p238"/>
              <p:cNvSpPr/>
              <p:nvPr/>
            </p:nvSpPr>
            <p:spPr>
              <a:xfrm>
                <a:off x="1184587" y="2195674"/>
                <a:ext cx="99828" cy="177064"/>
              </a:xfrm>
              <a:custGeom>
                <a:avLst/>
                <a:gdLst/>
                <a:ahLst/>
                <a:cxnLst/>
                <a:rect l="l" t="t" r="r" b="b"/>
                <a:pathLst>
                  <a:path w="52" h="92" extrusionOk="0">
                    <a:moveTo>
                      <a:pt x="0" y="8"/>
                    </a:moveTo>
                    <a:cubicBezTo>
                      <a:pt x="0" y="4"/>
                      <a:pt x="4" y="0"/>
                      <a:pt x="8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8" y="0"/>
                      <a:pt x="52" y="4"/>
                      <a:pt x="52" y="8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2" y="88"/>
                      <a:pt x="48" y="92"/>
                      <a:pt x="44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4" y="92"/>
                      <a:pt x="0" y="88"/>
                      <a:pt x="0" y="84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3018" name="Google Shape;3018;p238"/>
              <p:cNvCxnSpPr/>
              <p:nvPr/>
            </p:nvCxnSpPr>
            <p:spPr>
              <a:xfrm>
                <a:off x="1184587" y="2226674"/>
                <a:ext cx="99828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19" name="Google Shape;3019;p238"/>
              <p:cNvCxnSpPr/>
              <p:nvPr/>
            </p:nvCxnSpPr>
            <p:spPr>
              <a:xfrm>
                <a:off x="1184587" y="2341738"/>
                <a:ext cx="99828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20" name="Google Shape;3020;p238"/>
              <p:cNvCxnSpPr/>
              <p:nvPr/>
            </p:nvCxnSpPr>
            <p:spPr>
              <a:xfrm rot="10800000">
                <a:off x="1215587" y="2357500"/>
                <a:ext cx="38355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21" name="Google Shape;3021;p238"/>
              <p:cNvSpPr/>
              <p:nvPr/>
            </p:nvSpPr>
            <p:spPr>
              <a:xfrm>
                <a:off x="1230823" y="2207233"/>
                <a:ext cx="7356" cy="7882"/>
              </a:xfrm>
              <a:custGeom>
                <a:avLst/>
                <a:gdLst/>
                <a:ahLst/>
                <a:cxnLst/>
                <a:rect l="l" t="t" r="r" b="b"/>
                <a:pathLst>
                  <a:path w="4" h="4" extrusionOk="0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22" name="Google Shape;3022;p238"/>
              <p:cNvSpPr/>
              <p:nvPr/>
            </p:nvSpPr>
            <p:spPr>
              <a:xfrm>
                <a:off x="791883" y="2077902"/>
                <a:ext cx="206355" cy="161870"/>
              </a:xfrm>
              <a:custGeom>
                <a:avLst/>
                <a:gdLst/>
                <a:ahLst/>
                <a:cxnLst/>
                <a:rect l="l" t="t" r="r" b="b"/>
                <a:pathLst>
                  <a:path w="92" h="72" extrusionOk="0">
                    <a:moveTo>
                      <a:pt x="92" y="64"/>
                    </a:moveTo>
                    <a:cubicBezTo>
                      <a:pt x="92" y="68"/>
                      <a:pt x="88" y="72"/>
                      <a:pt x="84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4" y="72"/>
                      <a:pt x="0" y="68"/>
                      <a:pt x="0" y="6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8" y="0"/>
                      <a:pt x="92" y="4"/>
                      <a:pt x="92" y="8"/>
                    </a:cubicBezTo>
                    <a:lnTo>
                      <a:pt x="92" y="64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3023" name="Google Shape;3023;p238"/>
              <p:cNvCxnSpPr/>
              <p:nvPr/>
            </p:nvCxnSpPr>
            <p:spPr>
              <a:xfrm>
                <a:off x="791883" y="2123003"/>
                <a:ext cx="206355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24" name="Google Shape;3024;p238"/>
              <p:cNvSpPr/>
              <p:nvPr/>
            </p:nvSpPr>
            <p:spPr>
              <a:xfrm>
                <a:off x="819067" y="2095818"/>
                <a:ext cx="8649" cy="9268"/>
              </a:xfrm>
              <a:prstGeom prst="ellipse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25" name="Google Shape;3025;p238"/>
              <p:cNvSpPr/>
              <p:nvPr/>
            </p:nvSpPr>
            <p:spPr>
              <a:xfrm>
                <a:off x="846252" y="2095818"/>
                <a:ext cx="8649" cy="9268"/>
              </a:xfrm>
              <a:prstGeom prst="ellipse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26" name="Google Shape;3026;p238"/>
              <p:cNvSpPr/>
              <p:nvPr/>
            </p:nvSpPr>
            <p:spPr>
              <a:xfrm>
                <a:off x="872819" y="2095818"/>
                <a:ext cx="9268" cy="9268"/>
              </a:xfrm>
              <a:prstGeom prst="ellipse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27" name="Google Shape;3027;p238"/>
              <p:cNvSpPr/>
              <p:nvPr/>
            </p:nvSpPr>
            <p:spPr>
              <a:xfrm>
                <a:off x="827716" y="2150188"/>
                <a:ext cx="27184" cy="26568"/>
              </a:xfrm>
              <a:prstGeom prst="rect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28" name="Google Shape;3028;p238"/>
              <p:cNvSpPr/>
              <p:nvPr/>
            </p:nvSpPr>
            <p:spPr>
              <a:xfrm>
                <a:off x="827716" y="2194671"/>
                <a:ext cx="27184" cy="27184"/>
              </a:xfrm>
              <a:prstGeom prst="rect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29" name="Google Shape;3029;p238"/>
              <p:cNvSpPr/>
              <p:nvPr/>
            </p:nvSpPr>
            <p:spPr>
              <a:xfrm>
                <a:off x="882086" y="2150188"/>
                <a:ext cx="26568" cy="26568"/>
              </a:xfrm>
              <a:prstGeom prst="rect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30" name="Google Shape;3030;p238"/>
              <p:cNvSpPr/>
              <p:nvPr/>
            </p:nvSpPr>
            <p:spPr>
              <a:xfrm>
                <a:off x="882086" y="2194671"/>
                <a:ext cx="26568" cy="27184"/>
              </a:xfrm>
              <a:prstGeom prst="rect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31" name="Google Shape;3031;p238"/>
              <p:cNvSpPr/>
              <p:nvPr/>
            </p:nvSpPr>
            <p:spPr>
              <a:xfrm>
                <a:off x="935836" y="2150188"/>
                <a:ext cx="26568" cy="26568"/>
              </a:xfrm>
              <a:prstGeom prst="rect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32" name="Google Shape;3032;p238"/>
              <p:cNvSpPr/>
              <p:nvPr/>
            </p:nvSpPr>
            <p:spPr>
              <a:xfrm>
                <a:off x="935836" y="2194671"/>
                <a:ext cx="26568" cy="27184"/>
              </a:xfrm>
              <a:prstGeom prst="rect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33" name="Google Shape;3033;p238"/>
              <p:cNvSpPr/>
              <p:nvPr/>
            </p:nvSpPr>
            <p:spPr>
              <a:xfrm>
                <a:off x="1497244" y="2108871"/>
                <a:ext cx="72055" cy="128159"/>
              </a:xfrm>
              <a:prstGeom prst="rect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34" name="Google Shape;3034;p238"/>
              <p:cNvSpPr/>
              <p:nvPr/>
            </p:nvSpPr>
            <p:spPr>
              <a:xfrm>
                <a:off x="1504944" y="2076968"/>
                <a:ext cx="56104" cy="31902"/>
              </a:xfrm>
              <a:prstGeom prst="rect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3035" name="Google Shape;3035;p238"/>
              <p:cNvCxnSpPr/>
              <p:nvPr/>
            </p:nvCxnSpPr>
            <p:spPr>
              <a:xfrm rot="10800000">
                <a:off x="1529147" y="2052767"/>
                <a:ext cx="0" cy="24202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36" name="Google Shape;3036;p238"/>
              <p:cNvSpPr/>
              <p:nvPr/>
            </p:nvSpPr>
            <p:spPr>
              <a:xfrm>
                <a:off x="1624853" y="2124821"/>
                <a:ext cx="56104" cy="112208"/>
              </a:xfrm>
              <a:prstGeom prst="rect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37" name="Google Shape;3037;p238"/>
              <p:cNvSpPr/>
              <p:nvPr/>
            </p:nvSpPr>
            <p:spPr>
              <a:xfrm>
                <a:off x="1633103" y="2100620"/>
                <a:ext cx="39603" cy="24202"/>
              </a:xfrm>
              <a:prstGeom prst="rect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3038" name="Google Shape;3038;p238"/>
              <p:cNvCxnSpPr/>
              <p:nvPr/>
            </p:nvCxnSpPr>
            <p:spPr>
              <a:xfrm>
                <a:off x="1569298" y="2156724"/>
                <a:ext cx="55553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39" name="Google Shape;3039;p238"/>
              <p:cNvCxnSpPr/>
              <p:nvPr/>
            </p:nvCxnSpPr>
            <p:spPr>
              <a:xfrm>
                <a:off x="1569298" y="2237030"/>
                <a:ext cx="55553" cy="0"/>
              </a:xfrm>
              <a:prstGeom prst="straightConnector1">
                <a:avLst/>
              </a:prstGeom>
              <a:solidFill>
                <a:srgbClr val="07618D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0" name="Google Shape;3040;p238"/>
              <p:cNvCxnSpPr/>
              <p:nvPr/>
            </p:nvCxnSpPr>
            <p:spPr>
              <a:xfrm>
                <a:off x="1520896" y="2092920"/>
                <a:ext cx="2420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1" name="Google Shape;3041;p238"/>
              <p:cNvCxnSpPr/>
              <p:nvPr/>
            </p:nvCxnSpPr>
            <p:spPr>
              <a:xfrm>
                <a:off x="1513194" y="2124821"/>
                <a:ext cx="4015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2" name="Google Shape;3042;p238"/>
              <p:cNvCxnSpPr/>
              <p:nvPr/>
            </p:nvCxnSpPr>
            <p:spPr>
              <a:xfrm>
                <a:off x="1513194" y="2140773"/>
                <a:ext cx="4015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3" name="Google Shape;3043;p238"/>
              <p:cNvCxnSpPr/>
              <p:nvPr/>
            </p:nvCxnSpPr>
            <p:spPr>
              <a:xfrm>
                <a:off x="1513194" y="2156724"/>
                <a:ext cx="4015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4" name="Google Shape;3044;p238"/>
              <p:cNvCxnSpPr/>
              <p:nvPr/>
            </p:nvCxnSpPr>
            <p:spPr>
              <a:xfrm>
                <a:off x="1513194" y="2172675"/>
                <a:ext cx="4015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5" name="Google Shape;3045;p238"/>
              <p:cNvCxnSpPr/>
              <p:nvPr/>
            </p:nvCxnSpPr>
            <p:spPr>
              <a:xfrm>
                <a:off x="1513194" y="2189176"/>
                <a:ext cx="4015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6" name="Google Shape;3046;p238"/>
              <p:cNvCxnSpPr/>
              <p:nvPr/>
            </p:nvCxnSpPr>
            <p:spPr>
              <a:xfrm>
                <a:off x="1513194" y="2205128"/>
                <a:ext cx="4015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7" name="Google Shape;3047;p238"/>
              <p:cNvCxnSpPr/>
              <p:nvPr/>
            </p:nvCxnSpPr>
            <p:spPr>
              <a:xfrm>
                <a:off x="1640804" y="2140773"/>
                <a:ext cx="2420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8" name="Google Shape;3048;p238"/>
              <p:cNvCxnSpPr/>
              <p:nvPr/>
            </p:nvCxnSpPr>
            <p:spPr>
              <a:xfrm>
                <a:off x="1640804" y="2156724"/>
                <a:ext cx="2420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49" name="Google Shape;3049;p238"/>
              <p:cNvCxnSpPr/>
              <p:nvPr/>
            </p:nvCxnSpPr>
            <p:spPr>
              <a:xfrm>
                <a:off x="1640804" y="2172675"/>
                <a:ext cx="2420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50" name="Google Shape;3050;p238"/>
              <p:cNvCxnSpPr/>
              <p:nvPr/>
            </p:nvCxnSpPr>
            <p:spPr>
              <a:xfrm>
                <a:off x="1640804" y="2189176"/>
                <a:ext cx="2420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51" name="Google Shape;3051;p238"/>
              <p:cNvCxnSpPr/>
              <p:nvPr/>
            </p:nvCxnSpPr>
            <p:spPr>
              <a:xfrm>
                <a:off x="1640804" y="2205128"/>
                <a:ext cx="24202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52" name="Google Shape;3052;p238"/>
              <p:cNvCxnSpPr/>
              <p:nvPr/>
            </p:nvCxnSpPr>
            <p:spPr>
              <a:xfrm>
                <a:off x="1585250" y="2172675"/>
                <a:ext cx="23651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53" name="Google Shape;3053;p238"/>
              <p:cNvCxnSpPr/>
              <p:nvPr/>
            </p:nvCxnSpPr>
            <p:spPr>
              <a:xfrm>
                <a:off x="1585250" y="2189176"/>
                <a:ext cx="23651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54" name="Google Shape;3054;p238"/>
              <p:cNvCxnSpPr/>
              <p:nvPr/>
            </p:nvCxnSpPr>
            <p:spPr>
              <a:xfrm>
                <a:off x="1585250" y="2205128"/>
                <a:ext cx="23651" cy="0"/>
              </a:xfrm>
              <a:prstGeom prst="straightConnector1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55" name="Google Shape;3055;p238"/>
              <p:cNvSpPr/>
              <p:nvPr/>
            </p:nvSpPr>
            <p:spPr>
              <a:xfrm>
                <a:off x="1520896" y="2221078"/>
                <a:ext cx="15952" cy="15952"/>
              </a:xfrm>
              <a:prstGeom prst="rect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56" name="Google Shape;3056;p238"/>
              <p:cNvSpPr/>
              <p:nvPr/>
            </p:nvSpPr>
            <p:spPr>
              <a:xfrm>
                <a:off x="1649055" y="2221078"/>
                <a:ext cx="15952" cy="15952"/>
              </a:xfrm>
              <a:prstGeom prst="rect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57" name="Google Shape;3057;p238"/>
              <p:cNvSpPr/>
              <p:nvPr/>
            </p:nvSpPr>
            <p:spPr>
              <a:xfrm>
                <a:off x="714736" y="1667099"/>
                <a:ext cx="197519" cy="198738"/>
              </a:xfrm>
              <a:prstGeom prst="ellipse">
                <a:avLst/>
              </a:prstGeom>
              <a:solidFill>
                <a:schemeClr val="lt1"/>
              </a:solidFill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58" name="Google Shape;3058;p238"/>
              <p:cNvSpPr/>
              <p:nvPr/>
            </p:nvSpPr>
            <p:spPr>
              <a:xfrm>
                <a:off x="783015" y="1670755"/>
                <a:ext cx="4877" cy="19508"/>
              </a:xfrm>
              <a:custGeom>
                <a:avLst/>
                <a:gdLst/>
                <a:ahLst/>
                <a:cxnLst/>
                <a:rect l="l" t="t" r="r" b="b"/>
                <a:pathLst>
                  <a:path w="2" h="9" extrusionOk="0">
                    <a:moveTo>
                      <a:pt x="2" y="9"/>
                    </a:moveTo>
                    <a:cubicBezTo>
                      <a:pt x="1" y="6"/>
                      <a:pt x="0" y="3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59" name="Google Shape;3059;p238"/>
              <p:cNvSpPr/>
              <p:nvPr/>
            </p:nvSpPr>
            <p:spPr>
              <a:xfrm>
                <a:off x="802523" y="1720746"/>
                <a:ext cx="59744" cy="39016"/>
              </a:xfrm>
              <a:custGeom>
                <a:avLst/>
                <a:gdLst/>
                <a:ahLst/>
                <a:cxnLst/>
                <a:rect l="l" t="t" r="r" b="b"/>
                <a:pathLst>
                  <a:path w="28" h="18" extrusionOk="0">
                    <a:moveTo>
                      <a:pt x="28" y="18"/>
                    </a:moveTo>
                    <a:cubicBezTo>
                      <a:pt x="16" y="16"/>
                      <a:pt x="6" y="9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60" name="Google Shape;3060;p238"/>
              <p:cNvSpPr/>
              <p:nvPr/>
            </p:nvSpPr>
            <p:spPr>
              <a:xfrm>
                <a:off x="897624" y="1757323"/>
                <a:ext cx="14631" cy="2438"/>
              </a:xfrm>
              <a:custGeom>
                <a:avLst/>
                <a:gdLst/>
                <a:ahLst/>
                <a:cxnLst/>
                <a:rect l="l" t="t" r="r" b="b"/>
                <a:pathLst>
                  <a:path w="7" h="1" extrusionOk="0">
                    <a:moveTo>
                      <a:pt x="7" y="0"/>
                    </a:moveTo>
                    <a:cubicBezTo>
                      <a:pt x="5" y="1"/>
                      <a:pt x="2" y="1"/>
                      <a:pt x="0" y="1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61" name="Google Shape;3061;p238"/>
              <p:cNvSpPr/>
              <p:nvPr/>
            </p:nvSpPr>
            <p:spPr>
              <a:xfrm>
                <a:off x="789111" y="1819506"/>
                <a:ext cx="53647" cy="43894"/>
              </a:xfrm>
              <a:custGeom>
                <a:avLst/>
                <a:gdLst/>
                <a:ahLst/>
                <a:cxnLst/>
                <a:rect l="l" t="t" r="r" b="b"/>
                <a:pathLst>
                  <a:path w="25" h="20" extrusionOk="0">
                    <a:moveTo>
                      <a:pt x="25" y="0"/>
                    </a:moveTo>
                    <a:cubicBezTo>
                      <a:pt x="18" y="8"/>
                      <a:pt x="9" y="15"/>
                      <a:pt x="0" y="20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62" name="Google Shape;3062;p238"/>
              <p:cNvSpPr/>
              <p:nvPr/>
            </p:nvSpPr>
            <p:spPr>
              <a:xfrm>
                <a:off x="858608" y="1776831"/>
                <a:ext cx="12193" cy="21947"/>
              </a:xfrm>
              <a:custGeom>
                <a:avLst/>
                <a:gdLst/>
                <a:ahLst/>
                <a:cxnLst/>
                <a:rect l="l" t="t" r="r" b="b"/>
                <a:pathLst>
                  <a:path w="6" h="10" extrusionOk="0">
                    <a:moveTo>
                      <a:pt x="6" y="0"/>
                    </a:moveTo>
                    <a:cubicBezTo>
                      <a:pt x="4" y="3"/>
                      <a:pt x="2" y="7"/>
                      <a:pt x="0" y="10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63" name="Google Shape;3063;p238"/>
              <p:cNvSpPr/>
              <p:nvPr/>
            </p:nvSpPr>
            <p:spPr>
              <a:xfrm>
                <a:off x="884213" y="1707334"/>
                <a:ext cx="8535" cy="36578"/>
              </a:xfrm>
              <a:custGeom>
                <a:avLst/>
                <a:gdLst/>
                <a:ahLst/>
                <a:cxnLst/>
                <a:rect l="l" t="t" r="r" b="b"/>
                <a:pathLst>
                  <a:path w="4" h="17" extrusionOk="0">
                    <a:moveTo>
                      <a:pt x="4" y="0"/>
                    </a:moveTo>
                    <a:cubicBezTo>
                      <a:pt x="3" y="6"/>
                      <a:pt x="2" y="11"/>
                      <a:pt x="0" y="17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64" name="Google Shape;3064;p238"/>
              <p:cNvSpPr/>
              <p:nvPr/>
            </p:nvSpPr>
            <p:spPr>
              <a:xfrm>
                <a:off x="720832" y="1799997"/>
                <a:ext cx="21947" cy="4877"/>
              </a:xfrm>
              <a:custGeom>
                <a:avLst/>
                <a:gdLst/>
                <a:ahLst/>
                <a:cxnLst/>
                <a:rect l="l" t="t" r="r" b="b"/>
                <a:pathLst>
                  <a:path w="10" h="2" extrusionOk="0">
                    <a:moveTo>
                      <a:pt x="10" y="2"/>
                    </a:moveTo>
                    <a:cubicBezTo>
                      <a:pt x="7" y="2"/>
                      <a:pt x="3" y="1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65" name="Google Shape;3065;p238"/>
              <p:cNvSpPr/>
              <p:nvPr/>
            </p:nvSpPr>
            <p:spPr>
              <a:xfrm>
                <a:off x="759849" y="1808532"/>
                <a:ext cx="40235" cy="4877"/>
              </a:xfrm>
              <a:custGeom>
                <a:avLst/>
                <a:gdLst/>
                <a:ahLst/>
                <a:cxnLst/>
                <a:rect l="l" t="t" r="r" b="b"/>
                <a:pathLst>
                  <a:path w="19" h="2" extrusionOk="0">
                    <a:moveTo>
                      <a:pt x="19" y="2"/>
                    </a:moveTo>
                    <a:cubicBezTo>
                      <a:pt x="12" y="2"/>
                      <a:pt x="6" y="1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66" name="Google Shape;3066;p238"/>
              <p:cNvSpPr/>
              <p:nvPr/>
            </p:nvSpPr>
            <p:spPr>
              <a:xfrm>
                <a:off x="825688" y="1813410"/>
                <a:ext cx="13412" cy="0"/>
              </a:xfrm>
              <a:custGeom>
                <a:avLst/>
                <a:gdLst/>
                <a:ahLst/>
                <a:cxnLst/>
                <a:rect l="l" t="t" r="r" b="b"/>
                <a:pathLst>
                  <a:path w="6" h="120000" extrusionOk="0">
                    <a:moveTo>
                      <a:pt x="6" y="0"/>
                    </a:moveTo>
                    <a:cubicBezTo>
                      <a:pt x="4" y="0"/>
                      <a:pt x="2" y="0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67" name="Google Shape;3067;p238"/>
              <p:cNvSpPr/>
              <p:nvPr/>
            </p:nvSpPr>
            <p:spPr>
              <a:xfrm>
                <a:off x="864704" y="1802435"/>
                <a:ext cx="39016" cy="8535"/>
              </a:xfrm>
              <a:custGeom>
                <a:avLst/>
                <a:gdLst/>
                <a:ahLst/>
                <a:cxnLst/>
                <a:rect l="l" t="t" r="r" b="b"/>
                <a:pathLst>
                  <a:path w="18" h="4" extrusionOk="0">
                    <a:moveTo>
                      <a:pt x="18" y="0"/>
                    </a:moveTo>
                    <a:cubicBezTo>
                      <a:pt x="12" y="1"/>
                      <a:pt x="6" y="3"/>
                      <a:pt x="0" y="4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68" name="Google Shape;3068;p238"/>
              <p:cNvSpPr/>
              <p:nvPr/>
            </p:nvSpPr>
            <p:spPr>
              <a:xfrm>
                <a:off x="746437" y="1692703"/>
                <a:ext cx="30481" cy="10973"/>
              </a:xfrm>
              <a:custGeom>
                <a:avLst/>
                <a:gdLst/>
                <a:ahLst/>
                <a:cxnLst/>
                <a:rect l="l" t="t" r="r" b="b"/>
                <a:pathLst>
                  <a:path w="14" h="5" extrusionOk="0">
                    <a:moveTo>
                      <a:pt x="14" y="5"/>
                    </a:moveTo>
                    <a:cubicBezTo>
                      <a:pt x="13" y="5"/>
                      <a:pt x="13" y="5"/>
                      <a:pt x="12" y="5"/>
                    </a:cubicBezTo>
                    <a:cubicBezTo>
                      <a:pt x="8" y="4"/>
                      <a:pt x="4" y="2"/>
                      <a:pt x="0" y="0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69" name="Google Shape;3069;p238"/>
              <p:cNvSpPr/>
              <p:nvPr/>
            </p:nvSpPr>
            <p:spPr>
              <a:xfrm>
                <a:off x="811057" y="1681730"/>
                <a:ext cx="53647" cy="23166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" extrusionOk="0">
                    <a:moveTo>
                      <a:pt x="25" y="0"/>
                    </a:moveTo>
                    <a:cubicBezTo>
                      <a:pt x="18" y="6"/>
                      <a:pt x="9" y="10"/>
                      <a:pt x="0" y="11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70" name="Google Shape;3070;p238"/>
              <p:cNvSpPr/>
              <p:nvPr/>
            </p:nvSpPr>
            <p:spPr>
              <a:xfrm>
                <a:off x="819592" y="1824383"/>
                <a:ext cx="21947" cy="36578"/>
              </a:xfrm>
              <a:custGeom>
                <a:avLst/>
                <a:gdLst/>
                <a:ahLst/>
                <a:cxnLst/>
                <a:rect l="l" t="t" r="r" b="b"/>
                <a:pathLst>
                  <a:path w="10" h="17" extrusionOk="0">
                    <a:moveTo>
                      <a:pt x="0" y="0"/>
                    </a:moveTo>
                    <a:cubicBezTo>
                      <a:pt x="4" y="5"/>
                      <a:pt x="8" y="11"/>
                      <a:pt x="10" y="17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71" name="Google Shape;3071;p238"/>
              <p:cNvSpPr/>
              <p:nvPr/>
            </p:nvSpPr>
            <p:spPr>
              <a:xfrm>
                <a:off x="774480" y="1776831"/>
                <a:ext cx="30481" cy="25605"/>
              </a:xfrm>
              <a:custGeom>
                <a:avLst/>
                <a:gdLst/>
                <a:ahLst/>
                <a:cxnLst/>
                <a:rect l="l" t="t" r="r" b="b"/>
                <a:pathLst>
                  <a:path w="14" h="12" extrusionOk="0">
                    <a:moveTo>
                      <a:pt x="0" y="0"/>
                    </a:moveTo>
                    <a:cubicBezTo>
                      <a:pt x="5" y="3"/>
                      <a:pt x="10" y="8"/>
                      <a:pt x="14" y="12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72" name="Google Shape;3072;p238"/>
              <p:cNvSpPr/>
              <p:nvPr/>
            </p:nvSpPr>
            <p:spPr>
              <a:xfrm>
                <a:off x="714736" y="1754884"/>
                <a:ext cx="28042" cy="8535"/>
              </a:xfrm>
              <a:custGeom>
                <a:avLst/>
                <a:gdLst/>
                <a:ahLst/>
                <a:cxnLst/>
                <a:rect l="l" t="t" r="r" b="b"/>
                <a:pathLst>
                  <a:path w="13" h="4" extrusionOk="0">
                    <a:moveTo>
                      <a:pt x="0" y="0"/>
                    </a:moveTo>
                    <a:cubicBezTo>
                      <a:pt x="5" y="1"/>
                      <a:pt x="9" y="2"/>
                      <a:pt x="13" y="4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73" name="Google Shape;3073;p238"/>
              <p:cNvSpPr/>
              <p:nvPr/>
            </p:nvSpPr>
            <p:spPr>
              <a:xfrm>
                <a:off x="737902" y="1818287"/>
                <a:ext cx="8535" cy="12193"/>
              </a:xfrm>
              <a:custGeom>
                <a:avLst/>
                <a:gdLst/>
                <a:ahLst/>
                <a:cxnLst/>
                <a:rect l="l" t="t" r="r" b="b"/>
                <a:pathLst>
                  <a:path w="4" h="6" extrusionOk="0">
                    <a:moveTo>
                      <a:pt x="4" y="0"/>
                    </a:moveTo>
                    <a:cubicBezTo>
                      <a:pt x="3" y="2"/>
                      <a:pt x="2" y="4"/>
                      <a:pt x="0" y="6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74" name="Google Shape;3074;p238"/>
              <p:cNvSpPr/>
              <p:nvPr/>
            </p:nvSpPr>
            <p:spPr>
              <a:xfrm>
                <a:off x="752533" y="1787806"/>
                <a:ext cx="4877" cy="12193"/>
              </a:xfrm>
              <a:custGeom>
                <a:avLst/>
                <a:gdLst/>
                <a:ahLst/>
                <a:cxnLst/>
                <a:rect l="l" t="t" r="r" b="b"/>
                <a:pathLst>
                  <a:path w="2" h="6" extrusionOk="0">
                    <a:moveTo>
                      <a:pt x="2" y="0"/>
                    </a:moveTo>
                    <a:cubicBezTo>
                      <a:pt x="2" y="2"/>
                      <a:pt x="1" y="4"/>
                      <a:pt x="0" y="6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75" name="Google Shape;3075;p238"/>
              <p:cNvSpPr/>
              <p:nvPr/>
            </p:nvSpPr>
            <p:spPr>
              <a:xfrm>
                <a:off x="735465" y="1703676"/>
                <a:ext cx="21947" cy="48770"/>
              </a:xfrm>
              <a:custGeom>
                <a:avLst/>
                <a:gdLst/>
                <a:ahLst/>
                <a:cxnLst/>
                <a:rect l="l" t="t" r="r" b="b"/>
                <a:pathLst>
                  <a:path w="10" h="23" extrusionOk="0">
                    <a:moveTo>
                      <a:pt x="0" y="0"/>
                    </a:moveTo>
                    <a:cubicBezTo>
                      <a:pt x="5" y="7"/>
                      <a:pt x="9" y="14"/>
                      <a:pt x="10" y="23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76" name="Google Shape;3076;p238"/>
              <p:cNvSpPr/>
              <p:nvPr/>
            </p:nvSpPr>
            <p:spPr>
              <a:xfrm>
                <a:off x="776919" y="1690264"/>
                <a:ext cx="34139" cy="34139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77" name="Google Shape;3077;p238"/>
              <p:cNvSpPr/>
              <p:nvPr/>
            </p:nvSpPr>
            <p:spPr>
              <a:xfrm>
                <a:off x="742780" y="1752446"/>
                <a:ext cx="34139" cy="35359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78" name="Google Shape;3078;p238"/>
              <p:cNvSpPr/>
              <p:nvPr/>
            </p:nvSpPr>
            <p:spPr>
              <a:xfrm>
                <a:off x="742778" y="1799997"/>
                <a:ext cx="17069" cy="18289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79" name="Google Shape;3079;p238"/>
              <p:cNvSpPr/>
              <p:nvPr/>
            </p:nvSpPr>
            <p:spPr>
              <a:xfrm>
                <a:off x="800085" y="1799997"/>
                <a:ext cx="25605" cy="26823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80" name="Google Shape;3080;p238"/>
              <p:cNvSpPr/>
              <p:nvPr/>
            </p:nvSpPr>
            <p:spPr>
              <a:xfrm>
                <a:off x="839100" y="1796339"/>
                <a:ext cx="25605" cy="25605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81" name="Google Shape;3081;p238"/>
              <p:cNvSpPr/>
              <p:nvPr/>
            </p:nvSpPr>
            <p:spPr>
              <a:xfrm>
                <a:off x="862267" y="1743911"/>
                <a:ext cx="35359" cy="35359"/>
              </a:xfrm>
              <a:prstGeom prst="ellipse">
                <a:avLst/>
              </a:pr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82" name="Google Shape;3082;p238"/>
              <p:cNvSpPr/>
              <p:nvPr/>
            </p:nvSpPr>
            <p:spPr>
              <a:xfrm>
                <a:off x="1499622" y="1682170"/>
                <a:ext cx="202658" cy="158971"/>
              </a:xfrm>
              <a:custGeom>
                <a:avLst/>
                <a:gdLst/>
                <a:ahLst/>
                <a:cxnLst/>
                <a:rect l="l" t="t" r="r" b="b"/>
                <a:pathLst>
                  <a:path w="92" h="72" extrusionOk="0">
                    <a:moveTo>
                      <a:pt x="92" y="64"/>
                    </a:moveTo>
                    <a:cubicBezTo>
                      <a:pt x="92" y="68"/>
                      <a:pt x="88" y="72"/>
                      <a:pt x="84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4" y="72"/>
                      <a:pt x="0" y="68"/>
                      <a:pt x="0" y="6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88" y="0"/>
                      <a:pt x="92" y="4"/>
                      <a:pt x="92" y="8"/>
                    </a:cubicBezTo>
                    <a:lnTo>
                      <a:pt x="92" y="64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3083" name="Google Shape;3083;p238"/>
              <p:cNvCxnSpPr/>
              <p:nvPr/>
            </p:nvCxnSpPr>
            <p:spPr>
              <a:xfrm>
                <a:off x="1499622" y="1726464"/>
                <a:ext cx="202658" cy="0"/>
              </a:xfrm>
              <a:prstGeom prst="straightConnector1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084" name="Google Shape;3084;p238"/>
              <p:cNvSpPr/>
              <p:nvPr/>
            </p:nvSpPr>
            <p:spPr>
              <a:xfrm>
                <a:off x="1526320" y="1699767"/>
                <a:ext cx="8495" cy="9102"/>
              </a:xfrm>
              <a:prstGeom prst="ellipse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85" name="Google Shape;3085;p238"/>
              <p:cNvSpPr/>
              <p:nvPr/>
            </p:nvSpPr>
            <p:spPr>
              <a:xfrm>
                <a:off x="1552411" y="1699767"/>
                <a:ext cx="9102" cy="9102"/>
              </a:xfrm>
              <a:prstGeom prst="ellipse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86" name="Google Shape;3086;p238"/>
              <p:cNvSpPr/>
              <p:nvPr/>
            </p:nvSpPr>
            <p:spPr>
              <a:xfrm>
                <a:off x="1579107" y="1699767"/>
                <a:ext cx="9102" cy="9102"/>
              </a:xfrm>
              <a:prstGeom prst="ellipse">
                <a:avLst/>
              </a:prstGeom>
              <a:noFill/>
              <a:ln w="1270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87" name="Google Shape;3087;p238"/>
              <p:cNvSpPr/>
              <p:nvPr/>
            </p:nvSpPr>
            <p:spPr>
              <a:xfrm>
                <a:off x="1543916" y="1746487"/>
                <a:ext cx="114677" cy="67957"/>
              </a:xfrm>
              <a:custGeom>
                <a:avLst/>
                <a:gdLst/>
                <a:ahLst/>
                <a:cxnLst/>
                <a:rect l="l" t="t" r="r" b="b"/>
                <a:pathLst>
                  <a:path w="52" h="31" extrusionOk="0">
                    <a:moveTo>
                      <a:pt x="52" y="20"/>
                    </a:moveTo>
                    <a:cubicBezTo>
                      <a:pt x="52" y="14"/>
                      <a:pt x="47" y="9"/>
                      <a:pt x="40" y="9"/>
                    </a:cubicBezTo>
                    <a:cubicBezTo>
                      <a:pt x="38" y="4"/>
                      <a:pt x="32" y="0"/>
                      <a:pt x="26" y="0"/>
                    </a:cubicBezTo>
                    <a:cubicBezTo>
                      <a:pt x="18" y="0"/>
                      <a:pt x="11" y="7"/>
                      <a:pt x="10" y="15"/>
                    </a:cubicBezTo>
                    <a:cubicBezTo>
                      <a:pt x="5" y="14"/>
                      <a:pt x="0" y="18"/>
                      <a:pt x="0" y="23"/>
                    </a:cubicBezTo>
                    <a:cubicBezTo>
                      <a:pt x="0" y="31"/>
                      <a:pt x="9" y="31"/>
                      <a:pt x="9" y="3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31"/>
                      <a:pt x="52" y="30"/>
                      <a:pt x="52" y="20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88" name="Google Shape;3088;p238"/>
              <p:cNvSpPr/>
              <p:nvPr/>
            </p:nvSpPr>
            <p:spPr>
              <a:xfrm>
                <a:off x="1133975" y="1372910"/>
                <a:ext cx="204558" cy="20455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3089" name="Google Shape;3089;p238"/>
              <p:cNvGrpSpPr/>
              <p:nvPr/>
            </p:nvGrpSpPr>
            <p:grpSpPr>
              <a:xfrm>
                <a:off x="1130074" y="1368558"/>
                <a:ext cx="208858" cy="208859"/>
                <a:chOff x="2625725" y="1733550"/>
                <a:chExt cx="755017" cy="755017"/>
              </a:xfrm>
            </p:grpSpPr>
            <p:sp>
              <p:nvSpPr>
                <p:cNvPr id="3090" name="Google Shape;3090;p238"/>
                <p:cNvSpPr/>
                <p:nvPr/>
              </p:nvSpPr>
              <p:spPr>
                <a:xfrm>
                  <a:off x="3202507" y="1788010"/>
                  <a:ext cx="143577" cy="12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" h="51" extrusionOk="0">
                      <a:moveTo>
                        <a:pt x="58" y="11"/>
                      </a:moveTo>
                      <a:lnTo>
                        <a:pt x="0" y="0"/>
                      </a:lnTo>
                      <a:lnTo>
                        <a:pt x="3" y="51"/>
                      </a:lnTo>
                    </a:path>
                  </a:pathLst>
                </a:custGeom>
                <a:noFill/>
                <a:ln w="1270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091" name="Google Shape;3091;p238"/>
                <p:cNvSpPr/>
                <p:nvPr/>
              </p:nvSpPr>
              <p:spPr>
                <a:xfrm>
                  <a:off x="2645529" y="2307857"/>
                  <a:ext cx="160906" cy="126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51" extrusionOk="0">
                      <a:moveTo>
                        <a:pt x="0" y="37"/>
                      </a:moveTo>
                      <a:lnTo>
                        <a:pt x="65" y="51"/>
                      </a:lnTo>
                      <a:lnTo>
                        <a:pt x="58" y="0"/>
                      </a:lnTo>
                    </a:path>
                  </a:pathLst>
                </a:custGeom>
                <a:noFill/>
                <a:ln w="1270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092" name="Google Shape;3092;p238"/>
                <p:cNvSpPr/>
                <p:nvPr/>
              </p:nvSpPr>
              <p:spPr>
                <a:xfrm>
                  <a:off x="2922781" y="1788010"/>
                  <a:ext cx="457961" cy="70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78" extrusionOk="0">
                      <a:moveTo>
                        <a:pt x="31" y="0"/>
                      </a:moveTo>
                      <a:cubicBezTo>
                        <a:pt x="43" y="8"/>
                        <a:pt x="51" y="21"/>
                        <a:pt x="51" y="36"/>
                      </a:cubicBezTo>
                      <a:cubicBezTo>
                        <a:pt x="51" y="59"/>
                        <a:pt x="32" y="78"/>
                        <a:pt x="9" y="78"/>
                      </a:cubicBezTo>
                      <a:cubicBezTo>
                        <a:pt x="6" y="78"/>
                        <a:pt x="3" y="78"/>
                        <a:pt x="0" y="77"/>
                      </a:cubicBezTo>
                    </a:path>
                  </a:pathLst>
                </a:custGeom>
                <a:noFill/>
                <a:ln w="1270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093" name="Google Shape;3093;p238"/>
                <p:cNvSpPr/>
                <p:nvPr/>
              </p:nvSpPr>
              <p:spPr>
                <a:xfrm>
                  <a:off x="2625725" y="1733550"/>
                  <a:ext cx="460436" cy="70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" h="78" extrusionOk="0">
                      <a:moveTo>
                        <a:pt x="20" y="78"/>
                      </a:moveTo>
                      <a:cubicBezTo>
                        <a:pt x="8" y="70"/>
                        <a:pt x="0" y="57"/>
                        <a:pt x="0" y="42"/>
                      </a:cubicBezTo>
                      <a:cubicBezTo>
                        <a:pt x="0" y="19"/>
                        <a:pt x="19" y="0"/>
                        <a:pt x="42" y="0"/>
                      </a:cubicBezTo>
                      <a:cubicBezTo>
                        <a:pt x="45" y="0"/>
                        <a:pt x="48" y="0"/>
                        <a:pt x="51" y="1"/>
                      </a:cubicBezTo>
                    </a:path>
                  </a:pathLst>
                </a:custGeom>
                <a:noFill/>
                <a:ln w="12700" cap="rnd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094" name="Google Shape;3094;p238"/>
                <p:cNvSpPr/>
                <p:nvPr/>
              </p:nvSpPr>
              <p:spPr>
                <a:xfrm>
                  <a:off x="2751973" y="1930388"/>
                  <a:ext cx="487665" cy="298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" h="56" extrusionOk="0">
                      <a:moveTo>
                        <a:pt x="92" y="36"/>
                      </a:moveTo>
                      <a:cubicBezTo>
                        <a:pt x="92" y="25"/>
                        <a:pt x="83" y="16"/>
                        <a:pt x="71" y="16"/>
                      </a:cubicBezTo>
                      <a:cubicBezTo>
                        <a:pt x="67" y="7"/>
                        <a:pt x="57" y="0"/>
                        <a:pt x="46" y="0"/>
                      </a:cubicBezTo>
                      <a:cubicBezTo>
                        <a:pt x="31" y="0"/>
                        <a:pt x="19" y="12"/>
                        <a:pt x="18" y="26"/>
                      </a:cubicBezTo>
                      <a:cubicBezTo>
                        <a:pt x="9" y="24"/>
                        <a:pt x="0" y="31"/>
                        <a:pt x="0" y="41"/>
                      </a:cubicBezTo>
                      <a:cubicBezTo>
                        <a:pt x="0" y="56"/>
                        <a:pt x="16" y="56"/>
                        <a:pt x="16" y="56"/>
                      </a:cubicBezTo>
                      <a:cubicBezTo>
                        <a:pt x="74" y="56"/>
                        <a:pt x="74" y="56"/>
                        <a:pt x="74" y="56"/>
                      </a:cubicBezTo>
                      <a:cubicBezTo>
                        <a:pt x="74" y="56"/>
                        <a:pt x="92" y="54"/>
                        <a:pt x="92" y="36"/>
                      </a:cubicBezTo>
                      <a:close/>
                    </a:path>
                  </a:pathLst>
                </a:custGeom>
                <a:noFill/>
                <a:ln w="1270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</p:grpSp>
      <p:grpSp>
        <p:nvGrpSpPr>
          <p:cNvPr id="3095" name="Google Shape;3095;p238"/>
          <p:cNvGrpSpPr/>
          <p:nvPr/>
        </p:nvGrpSpPr>
        <p:grpSpPr>
          <a:xfrm>
            <a:off x="3482473" y="1809455"/>
            <a:ext cx="2428532" cy="3862408"/>
            <a:chOff x="2611854" y="1357091"/>
            <a:chExt cx="1821399" cy="2896806"/>
          </a:xfrm>
        </p:grpSpPr>
        <p:sp>
          <p:nvSpPr>
            <p:cNvPr id="3096" name="Google Shape;3096;p238"/>
            <p:cNvSpPr/>
            <p:nvPr/>
          </p:nvSpPr>
          <p:spPr>
            <a:xfrm>
              <a:off x="2611854" y="3368526"/>
              <a:ext cx="1821399" cy="8853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158747" indent="-158747" defTabSz="1219170">
                <a:lnSpc>
                  <a:spcPct val="90000"/>
                </a:lnSpc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Cannot scale up/out easily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58747" indent="-158747" defTabSz="1219170">
                <a:lnSpc>
                  <a:spcPct val="90000"/>
                </a:lnSpc>
                <a:spcBef>
                  <a:spcPts val="600"/>
                </a:spcBef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Slow queries &amp; ingest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58747" indent="-158747" defTabSz="1219170">
                <a:lnSpc>
                  <a:spcPct val="90000"/>
                </a:lnSpc>
                <a:spcBef>
                  <a:spcPts val="600"/>
                </a:spcBef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Resource contention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097" name="Google Shape;3097;p238"/>
            <p:cNvGrpSpPr/>
            <p:nvPr/>
          </p:nvGrpSpPr>
          <p:grpSpPr>
            <a:xfrm>
              <a:off x="2726587" y="1357091"/>
              <a:ext cx="264917" cy="250506"/>
              <a:chOff x="3941763" y="3144838"/>
              <a:chExt cx="992187" cy="938212"/>
            </a:xfrm>
          </p:grpSpPr>
          <p:sp>
            <p:nvSpPr>
              <p:cNvPr id="3098" name="Google Shape;3098;p238"/>
              <p:cNvSpPr/>
              <p:nvPr/>
            </p:nvSpPr>
            <p:spPr>
              <a:xfrm>
                <a:off x="3941763" y="3144838"/>
                <a:ext cx="992187" cy="938212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2608" extrusionOk="0">
                    <a:moveTo>
                      <a:pt x="0" y="2607"/>
                    </a:moveTo>
                    <a:lnTo>
                      <a:pt x="1377" y="0"/>
                    </a:lnTo>
                    <a:lnTo>
                      <a:pt x="2757" y="2607"/>
                    </a:lnTo>
                    <a:lnTo>
                      <a:pt x="0" y="2607"/>
                    </a:lnTo>
                  </a:path>
                </a:pathLst>
              </a:custGeom>
              <a:solidFill>
                <a:srgbClr val="F89D3B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9" name="Google Shape;3099;p238"/>
              <p:cNvSpPr/>
              <p:nvPr/>
            </p:nvSpPr>
            <p:spPr>
              <a:xfrm>
                <a:off x="4392613" y="3436938"/>
                <a:ext cx="9842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482" extrusionOk="0">
                    <a:moveTo>
                      <a:pt x="0" y="1346"/>
                    </a:moveTo>
                    <a:cubicBezTo>
                      <a:pt x="0" y="1309"/>
                      <a:pt x="14" y="1275"/>
                      <a:pt x="39" y="1250"/>
                    </a:cubicBezTo>
                    <a:cubicBezTo>
                      <a:pt x="68" y="1222"/>
                      <a:pt x="99" y="1211"/>
                      <a:pt x="135" y="1211"/>
                    </a:cubicBezTo>
                    <a:cubicBezTo>
                      <a:pt x="172" y="1211"/>
                      <a:pt x="206" y="1225"/>
                      <a:pt x="231" y="1250"/>
                    </a:cubicBezTo>
                    <a:cubicBezTo>
                      <a:pt x="259" y="1278"/>
                      <a:pt x="271" y="1309"/>
                      <a:pt x="271" y="1346"/>
                    </a:cubicBezTo>
                    <a:cubicBezTo>
                      <a:pt x="271" y="1383"/>
                      <a:pt x="257" y="1417"/>
                      <a:pt x="231" y="1442"/>
                    </a:cubicBezTo>
                    <a:cubicBezTo>
                      <a:pt x="203" y="1470"/>
                      <a:pt x="172" y="1481"/>
                      <a:pt x="135" y="1481"/>
                    </a:cubicBezTo>
                    <a:cubicBezTo>
                      <a:pt x="99" y="1481"/>
                      <a:pt x="65" y="1467"/>
                      <a:pt x="39" y="1442"/>
                    </a:cubicBezTo>
                    <a:cubicBezTo>
                      <a:pt x="14" y="1414"/>
                      <a:pt x="0" y="1383"/>
                      <a:pt x="0" y="1346"/>
                    </a:cubicBezTo>
                    <a:close/>
                    <a:moveTo>
                      <a:pt x="231" y="1047"/>
                    </a:moveTo>
                    <a:lnTo>
                      <a:pt x="31" y="1047"/>
                    </a:lnTo>
                    <a:lnTo>
                      <a:pt x="31" y="0"/>
                    </a:lnTo>
                    <a:lnTo>
                      <a:pt x="231" y="0"/>
                    </a:lnTo>
                    <a:lnTo>
                      <a:pt x="231" y="10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00" name="Google Shape;3100;p238"/>
            <p:cNvGrpSpPr/>
            <p:nvPr/>
          </p:nvGrpSpPr>
          <p:grpSpPr>
            <a:xfrm>
              <a:off x="2975472" y="1630299"/>
              <a:ext cx="904295" cy="307953"/>
              <a:chOff x="3010365" y="1438731"/>
              <a:chExt cx="635176" cy="216306"/>
            </a:xfrm>
          </p:grpSpPr>
          <p:sp>
            <p:nvSpPr>
              <p:cNvPr id="3101" name="Google Shape;3101;p238"/>
              <p:cNvSpPr/>
              <p:nvPr/>
            </p:nvSpPr>
            <p:spPr>
              <a:xfrm>
                <a:off x="3010365" y="1531224"/>
                <a:ext cx="121433" cy="12381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57" extrusionOk="0">
                    <a:moveTo>
                      <a:pt x="402" y="227"/>
                    </a:moveTo>
                    <a:cubicBezTo>
                      <a:pt x="402" y="213"/>
                      <a:pt x="399" y="202"/>
                      <a:pt x="399" y="188"/>
                    </a:cubicBezTo>
                    <a:lnTo>
                      <a:pt x="444" y="162"/>
                    </a:lnTo>
                    <a:lnTo>
                      <a:pt x="388" y="65"/>
                    </a:lnTo>
                    <a:lnTo>
                      <a:pt x="346" y="90"/>
                    </a:lnTo>
                    <a:cubicBezTo>
                      <a:pt x="326" y="73"/>
                      <a:pt x="310" y="59"/>
                      <a:pt x="282" y="50"/>
                    </a:cubicBezTo>
                    <a:lnTo>
                      <a:pt x="282" y="0"/>
                    </a:lnTo>
                    <a:lnTo>
                      <a:pt x="169" y="0"/>
                    </a:lnTo>
                    <a:lnTo>
                      <a:pt x="169" y="50"/>
                    </a:lnTo>
                    <a:cubicBezTo>
                      <a:pt x="141" y="59"/>
                      <a:pt x="121" y="73"/>
                      <a:pt x="101" y="90"/>
                    </a:cubicBezTo>
                    <a:lnTo>
                      <a:pt x="56" y="65"/>
                    </a:lnTo>
                    <a:lnTo>
                      <a:pt x="0" y="162"/>
                    </a:lnTo>
                    <a:lnTo>
                      <a:pt x="45" y="188"/>
                    </a:lnTo>
                    <a:cubicBezTo>
                      <a:pt x="42" y="199"/>
                      <a:pt x="42" y="213"/>
                      <a:pt x="42" y="227"/>
                    </a:cubicBezTo>
                    <a:cubicBezTo>
                      <a:pt x="42" y="241"/>
                      <a:pt x="42" y="253"/>
                      <a:pt x="45" y="267"/>
                    </a:cubicBezTo>
                    <a:lnTo>
                      <a:pt x="0" y="292"/>
                    </a:lnTo>
                    <a:lnTo>
                      <a:pt x="56" y="391"/>
                    </a:lnTo>
                    <a:lnTo>
                      <a:pt x="101" y="366"/>
                    </a:lnTo>
                    <a:cubicBezTo>
                      <a:pt x="121" y="382"/>
                      <a:pt x="141" y="397"/>
                      <a:pt x="169" y="405"/>
                    </a:cubicBezTo>
                    <a:lnTo>
                      <a:pt x="169" y="456"/>
                    </a:lnTo>
                    <a:lnTo>
                      <a:pt x="282" y="456"/>
                    </a:lnTo>
                    <a:lnTo>
                      <a:pt x="282" y="405"/>
                    </a:lnTo>
                    <a:cubicBezTo>
                      <a:pt x="310" y="397"/>
                      <a:pt x="326" y="382"/>
                      <a:pt x="346" y="366"/>
                    </a:cubicBezTo>
                    <a:lnTo>
                      <a:pt x="391" y="391"/>
                    </a:lnTo>
                    <a:lnTo>
                      <a:pt x="447" y="292"/>
                    </a:lnTo>
                    <a:lnTo>
                      <a:pt x="402" y="267"/>
                    </a:lnTo>
                    <a:cubicBezTo>
                      <a:pt x="402" y="253"/>
                      <a:pt x="402" y="241"/>
                      <a:pt x="402" y="227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02" name="Google Shape;3102;p238"/>
              <p:cNvSpPr/>
              <p:nvPr/>
            </p:nvSpPr>
            <p:spPr>
              <a:xfrm>
                <a:off x="3116321" y="1478841"/>
                <a:ext cx="66669" cy="66669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223" y="124"/>
                    </a:moveTo>
                    <a:cubicBezTo>
                      <a:pt x="223" y="115"/>
                      <a:pt x="223" y="110"/>
                      <a:pt x="220" y="101"/>
                    </a:cubicBezTo>
                    <a:lnTo>
                      <a:pt x="248" y="84"/>
                    </a:lnTo>
                    <a:lnTo>
                      <a:pt x="220" y="36"/>
                    </a:lnTo>
                    <a:lnTo>
                      <a:pt x="192" y="53"/>
                    </a:lnTo>
                    <a:cubicBezTo>
                      <a:pt x="180" y="42"/>
                      <a:pt x="166" y="34"/>
                      <a:pt x="152" y="31"/>
                    </a:cubicBezTo>
                    <a:lnTo>
                      <a:pt x="152" y="0"/>
                    </a:lnTo>
                    <a:lnTo>
                      <a:pt x="96" y="0"/>
                    </a:lnTo>
                    <a:lnTo>
                      <a:pt x="96" y="31"/>
                    </a:lnTo>
                    <a:cubicBezTo>
                      <a:pt x="82" y="36"/>
                      <a:pt x="68" y="42"/>
                      <a:pt x="56" y="53"/>
                    </a:cubicBezTo>
                    <a:lnTo>
                      <a:pt x="28" y="36"/>
                    </a:lnTo>
                    <a:lnTo>
                      <a:pt x="0" y="84"/>
                    </a:lnTo>
                    <a:lnTo>
                      <a:pt x="28" y="101"/>
                    </a:lnTo>
                    <a:cubicBezTo>
                      <a:pt x="25" y="110"/>
                      <a:pt x="25" y="115"/>
                      <a:pt x="25" y="124"/>
                    </a:cubicBezTo>
                    <a:cubicBezTo>
                      <a:pt x="25" y="132"/>
                      <a:pt x="25" y="138"/>
                      <a:pt x="28" y="147"/>
                    </a:cubicBezTo>
                    <a:lnTo>
                      <a:pt x="0" y="163"/>
                    </a:lnTo>
                    <a:lnTo>
                      <a:pt x="28" y="211"/>
                    </a:lnTo>
                    <a:lnTo>
                      <a:pt x="56" y="195"/>
                    </a:lnTo>
                    <a:cubicBezTo>
                      <a:pt x="68" y="206"/>
                      <a:pt x="82" y="214"/>
                      <a:pt x="96" y="217"/>
                    </a:cubicBezTo>
                    <a:lnTo>
                      <a:pt x="96" y="248"/>
                    </a:lnTo>
                    <a:lnTo>
                      <a:pt x="152" y="248"/>
                    </a:lnTo>
                    <a:lnTo>
                      <a:pt x="152" y="217"/>
                    </a:lnTo>
                    <a:cubicBezTo>
                      <a:pt x="166" y="211"/>
                      <a:pt x="180" y="206"/>
                      <a:pt x="192" y="195"/>
                    </a:cubicBezTo>
                    <a:lnTo>
                      <a:pt x="220" y="211"/>
                    </a:lnTo>
                    <a:lnTo>
                      <a:pt x="248" y="163"/>
                    </a:lnTo>
                    <a:lnTo>
                      <a:pt x="220" y="147"/>
                    </a:lnTo>
                    <a:cubicBezTo>
                      <a:pt x="223" y="138"/>
                      <a:pt x="223" y="132"/>
                      <a:pt x="223" y="124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03" name="Google Shape;3103;p238"/>
              <p:cNvSpPr/>
              <p:nvPr/>
            </p:nvSpPr>
            <p:spPr>
              <a:xfrm>
                <a:off x="3047271" y="1569320"/>
                <a:ext cx="46430" cy="46429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0" extrusionOk="0">
                    <a:moveTo>
                      <a:pt x="169" y="84"/>
                    </a:moveTo>
                    <a:cubicBezTo>
                      <a:pt x="169" y="100"/>
                      <a:pt x="166" y="114"/>
                      <a:pt x="158" y="127"/>
                    </a:cubicBezTo>
                    <a:cubicBezTo>
                      <a:pt x="150" y="141"/>
                      <a:pt x="140" y="151"/>
                      <a:pt x="127" y="158"/>
                    </a:cubicBezTo>
                    <a:cubicBezTo>
                      <a:pt x="113" y="166"/>
                      <a:pt x="100" y="169"/>
                      <a:pt x="85" y="169"/>
                    </a:cubicBezTo>
                    <a:cubicBezTo>
                      <a:pt x="69" y="169"/>
                      <a:pt x="55" y="166"/>
                      <a:pt x="42" y="158"/>
                    </a:cubicBezTo>
                    <a:cubicBezTo>
                      <a:pt x="28" y="151"/>
                      <a:pt x="18" y="141"/>
                      <a:pt x="11" y="127"/>
                    </a:cubicBezTo>
                    <a:cubicBezTo>
                      <a:pt x="3" y="114"/>
                      <a:pt x="0" y="100"/>
                      <a:pt x="0" y="84"/>
                    </a:cubicBezTo>
                    <a:cubicBezTo>
                      <a:pt x="0" y="69"/>
                      <a:pt x="3" y="56"/>
                      <a:pt x="11" y="42"/>
                    </a:cubicBezTo>
                    <a:cubicBezTo>
                      <a:pt x="18" y="29"/>
                      <a:pt x="28" y="19"/>
                      <a:pt x="42" y="11"/>
                    </a:cubicBezTo>
                    <a:cubicBezTo>
                      <a:pt x="55" y="3"/>
                      <a:pt x="69" y="0"/>
                      <a:pt x="85" y="0"/>
                    </a:cubicBezTo>
                    <a:cubicBezTo>
                      <a:pt x="100" y="0"/>
                      <a:pt x="113" y="3"/>
                      <a:pt x="127" y="11"/>
                    </a:cubicBezTo>
                    <a:cubicBezTo>
                      <a:pt x="140" y="19"/>
                      <a:pt x="150" y="29"/>
                      <a:pt x="158" y="42"/>
                    </a:cubicBezTo>
                    <a:cubicBezTo>
                      <a:pt x="166" y="56"/>
                      <a:pt x="169" y="69"/>
                      <a:pt x="169" y="84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04" name="Google Shape;3104;p238"/>
              <p:cNvSpPr/>
              <p:nvPr/>
            </p:nvSpPr>
            <p:spPr>
              <a:xfrm>
                <a:off x="3138941" y="1501461"/>
                <a:ext cx="22620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85" h="85" extrusionOk="0">
                    <a:moveTo>
                      <a:pt x="84" y="42"/>
                    </a:moveTo>
                    <a:cubicBezTo>
                      <a:pt x="84" y="50"/>
                      <a:pt x="83" y="56"/>
                      <a:pt x="79" y="63"/>
                    </a:cubicBezTo>
                    <a:cubicBezTo>
                      <a:pt x="75" y="70"/>
                      <a:pt x="70" y="75"/>
                      <a:pt x="63" y="79"/>
                    </a:cubicBezTo>
                    <a:cubicBezTo>
                      <a:pt x="56" y="83"/>
                      <a:pt x="50" y="84"/>
                      <a:pt x="42" y="84"/>
                    </a:cubicBezTo>
                    <a:cubicBezTo>
                      <a:pt x="34" y="84"/>
                      <a:pt x="28" y="83"/>
                      <a:pt x="21" y="79"/>
                    </a:cubicBezTo>
                    <a:cubicBezTo>
                      <a:pt x="14" y="75"/>
                      <a:pt x="9" y="70"/>
                      <a:pt x="5" y="63"/>
                    </a:cubicBezTo>
                    <a:cubicBezTo>
                      <a:pt x="1" y="56"/>
                      <a:pt x="0" y="50"/>
                      <a:pt x="0" y="42"/>
                    </a:cubicBezTo>
                    <a:cubicBezTo>
                      <a:pt x="0" y="34"/>
                      <a:pt x="1" y="28"/>
                      <a:pt x="5" y="21"/>
                    </a:cubicBezTo>
                    <a:cubicBezTo>
                      <a:pt x="9" y="14"/>
                      <a:pt x="14" y="9"/>
                      <a:pt x="21" y="5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50" y="0"/>
                      <a:pt x="56" y="1"/>
                      <a:pt x="63" y="5"/>
                    </a:cubicBezTo>
                    <a:cubicBezTo>
                      <a:pt x="70" y="9"/>
                      <a:pt x="75" y="14"/>
                      <a:pt x="79" y="21"/>
                    </a:cubicBezTo>
                    <a:cubicBezTo>
                      <a:pt x="83" y="28"/>
                      <a:pt x="84" y="34"/>
                      <a:pt x="84" y="42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3105" name="Google Shape;3105;p238"/>
              <p:cNvGrpSpPr/>
              <p:nvPr/>
            </p:nvGrpSpPr>
            <p:grpSpPr>
              <a:xfrm>
                <a:off x="3274620" y="1438731"/>
                <a:ext cx="121433" cy="123813"/>
                <a:chOff x="2761830" y="2205828"/>
                <a:chExt cx="428731" cy="437137"/>
              </a:xfrm>
            </p:grpSpPr>
            <p:sp>
              <p:nvSpPr>
                <p:cNvPr id="3106" name="Google Shape;3106;p238"/>
                <p:cNvSpPr/>
                <p:nvPr/>
              </p:nvSpPr>
              <p:spPr>
                <a:xfrm>
                  <a:off x="2761830" y="2205828"/>
                  <a:ext cx="428731" cy="437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7" extrusionOk="0">
                      <a:moveTo>
                        <a:pt x="402" y="227"/>
                      </a:moveTo>
                      <a:cubicBezTo>
                        <a:pt x="402" y="213"/>
                        <a:pt x="399" y="202"/>
                        <a:pt x="399" y="188"/>
                      </a:cubicBezTo>
                      <a:lnTo>
                        <a:pt x="444" y="162"/>
                      </a:lnTo>
                      <a:lnTo>
                        <a:pt x="388" y="65"/>
                      </a:lnTo>
                      <a:lnTo>
                        <a:pt x="346" y="90"/>
                      </a:lnTo>
                      <a:cubicBezTo>
                        <a:pt x="326" y="73"/>
                        <a:pt x="310" y="59"/>
                        <a:pt x="282" y="50"/>
                      </a:cubicBezTo>
                      <a:lnTo>
                        <a:pt x="282" y="0"/>
                      </a:lnTo>
                      <a:lnTo>
                        <a:pt x="169" y="0"/>
                      </a:lnTo>
                      <a:lnTo>
                        <a:pt x="169" y="50"/>
                      </a:lnTo>
                      <a:cubicBezTo>
                        <a:pt x="141" y="59"/>
                        <a:pt x="121" y="73"/>
                        <a:pt x="101" y="90"/>
                      </a:cubicBezTo>
                      <a:lnTo>
                        <a:pt x="56" y="65"/>
                      </a:lnTo>
                      <a:lnTo>
                        <a:pt x="0" y="162"/>
                      </a:lnTo>
                      <a:lnTo>
                        <a:pt x="45" y="188"/>
                      </a:lnTo>
                      <a:cubicBezTo>
                        <a:pt x="42" y="199"/>
                        <a:pt x="42" y="213"/>
                        <a:pt x="42" y="227"/>
                      </a:cubicBezTo>
                      <a:cubicBezTo>
                        <a:pt x="42" y="241"/>
                        <a:pt x="42" y="253"/>
                        <a:pt x="45" y="267"/>
                      </a:cubicBezTo>
                      <a:lnTo>
                        <a:pt x="0" y="292"/>
                      </a:lnTo>
                      <a:lnTo>
                        <a:pt x="56" y="391"/>
                      </a:lnTo>
                      <a:lnTo>
                        <a:pt x="101" y="366"/>
                      </a:lnTo>
                      <a:cubicBezTo>
                        <a:pt x="121" y="382"/>
                        <a:pt x="141" y="397"/>
                        <a:pt x="169" y="405"/>
                      </a:cubicBezTo>
                      <a:lnTo>
                        <a:pt x="169" y="456"/>
                      </a:lnTo>
                      <a:lnTo>
                        <a:pt x="282" y="456"/>
                      </a:lnTo>
                      <a:lnTo>
                        <a:pt x="282" y="405"/>
                      </a:lnTo>
                      <a:cubicBezTo>
                        <a:pt x="310" y="397"/>
                        <a:pt x="326" y="382"/>
                        <a:pt x="346" y="366"/>
                      </a:cubicBezTo>
                      <a:lnTo>
                        <a:pt x="391" y="391"/>
                      </a:lnTo>
                      <a:lnTo>
                        <a:pt x="447" y="292"/>
                      </a:lnTo>
                      <a:lnTo>
                        <a:pt x="402" y="267"/>
                      </a:lnTo>
                      <a:cubicBezTo>
                        <a:pt x="402" y="253"/>
                        <a:pt x="402" y="241"/>
                        <a:pt x="402" y="227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107" name="Google Shape;3107;p238"/>
                <p:cNvSpPr/>
                <p:nvPr/>
              </p:nvSpPr>
              <p:spPr>
                <a:xfrm>
                  <a:off x="2892132" y="2340332"/>
                  <a:ext cx="163925" cy="16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0" extrusionOk="0">
                      <a:moveTo>
                        <a:pt x="169" y="84"/>
                      </a:moveTo>
                      <a:cubicBezTo>
                        <a:pt x="169" y="100"/>
                        <a:pt x="166" y="114"/>
                        <a:pt x="158" y="127"/>
                      </a:cubicBezTo>
                      <a:cubicBezTo>
                        <a:pt x="150" y="141"/>
                        <a:pt x="140" y="151"/>
                        <a:pt x="127" y="158"/>
                      </a:cubicBezTo>
                      <a:cubicBezTo>
                        <a:pt x="113" y="166"/>
                        <a:pt x="100" y="169"/>
                        <a:pt x="85" y="169"/>
                      </a:cubicBezTo>
                      <a:cubicBezTo>
                        <a:pt x="69" y="169"/>
                        <a:pt x="55" y="166"/>
                        <a:pt x="42" y="158"/>
                      </a:cubicBezTo>
                      <a:cubicBezTo>
                        <a:pt x="28" y="151"/>
                        <a:pt x="18" y="141"/>
                        <a:pt x="11" y="127"/>
                      </a:cubicBezTo>
                      <a:cubicBezTo>
                        <a:pt x="3" y="114"/>
                        <a:pt x="0" y="100"/>
                        <a:pt x="0" y="84"/>
                      </a:cubicBezTo>
                      <a:cubicBezTo>
                        <a:pt x="0" y="69"/>
                        <a:pt x="3" y="56"/>
                        <a:pt x="11" y="42"/>
                      </a:cubicBezTo>
                      <a:cubicBezTo>
                        <a:pt x="18" y="29"/>
                        <a:pt x="28" y="19"/>
                        <a:pt x="42" y="11"/>
                      </a:cubicBezTo>
                      <a:cubicBezTo>
                        <a:pt x="55" y="3"/>
                        <a:pt x="69" y="0"/>
                        <a:pt x="85" y="0"/>
                      </a:cubicBezTo>
                      <a:cubicBezTo>
                        <a:pt x="100" y="0"/>
                        <a:pt x="113" y="3"/>
                        <a:pt x="127" y="11"/>
                      </a:cubicBezTo>
                      <a:cubicBezTo>
                        <a:pt x="140" y="19"/>
                        <a:pt x="150" y="29"/>
                        <a:pt x="158" y="42"/>
                      </a:cubicBezTo>
                      <a:cubicBezTo>
                        <a:pt x="166" y="56"/>
                        <a:pt x="169" y="69"/>
                        <a:pt x="169" y="84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sp>
            <p:nvSpPr>
              <p:cNvPr id="3108" name="Google Shape;3108;p238"/>
              <p:cNvSpPr/>
              <p:nvPr/>
            </p:nvSpPr>
            <p:spPr>
              <a:xfrm flipH="1">
                <a:off x="3524108" y="1531224"/>
                <a:ext cx="121433" cy="12381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57" extrusionOk="0">
                    <a:moveTo>
                      <a:pt x="402" y="227"/>
                    </a:moveTo>
                    <a:cubicBezTo>
                      <a:pt x="402" y="213"/>
                      <a:pt x="399" y="202"/>
                      <a:pt x="399" y="188"/>
                    </a:cubicBezTo>
                    <a:lnTo>
                      <a:pt x="444" y="162"/>
                    </a:lnTo>
                    <a:lnTo>
                      <a:pt x="388" y="65"/>
                    </a:lnTo>
                    <a:lnTo>
                      <a:pt x="346" y="90"/>
                    </a:lnTo>
                    <a:cubicBezTo>
                      <a:pt x="326" y="73"/>
                      <a:pt x="310" y="59"/>
                      <a:pt x="282" y="50"/>
                    </a:cubicBezTo>
                    <a:lnTo>
                      <a:pt x="282" y="0"/>
                    </a:lnTo>
                    <a:lnTo>
                      <a:pt x="169" y="0"/>
                    </a:lnTo>
                    <a:lnTo>
                      <a:pt x="169" y="50"/>
                    </a:lnTo>
                    <a:cubicBezTo>
                      <a:pt x="141" y="59"/>
                      <a:pt x="121" y="73"/>
                      <a:pt x="101" y="90"/>
                    </a:cubicBezTo>
                    <a:lnTo>
                      <a:pt x="56" y="65"/>
                    </a:lnTo>
                    <a:lnTo>
                      <a:pt x="0" y="162"/>
                    </a:lnTo>
                    <a:lnTo>
                      <a:pt x="45" y="188"/>
                    </a:lnTo>
                    <a:cubicBezTo>
                      <a:pt x="42" y="199"/>
                      <a:pt x="42" y="213"/>
                      <a:pt x="42" y="227"/>
                    </a:cubicBezTo>
                    <a:cubicBezTo>
                      <a:pt x="42" y="241"/>
                      <a:pt x="42" y="253"/>
                      <a:pt x="45" y="267"/>
                    </a:cubicBezTo>
                    <a:lnTo>
                      <a:pt x="0" y="292"/>
                    </a:lnTo>
                    <a:lnTo>
                      <a:pt x="56" y="391"/>
                    </a:lnTo>
                    <a:lnTo>
                      <a:pt x="101" y="366"/>
                    </a:lnTo>
                    <a:cubicBezTo>
                      <a:pt x="121" y="382"/>
                      <a:pt x="141" y="397"/>
                      <a:pt x="169" y="405"/>
                    </a:cubicBezTo>
                    <a:lnTo>
                      <a:pt x="169" y="456"/>
                    </a:lnTo>
                    <a:lnTo>
                      <a:pt x="282" y="456"/>
                    </a:lnTo>
                    <a:lnTo>
                      <a:pt x="282" y="405"/>
                    </a:lnTo>
                    <a:cubicBezTo>
                      <a:pt x="310" y="397"/>
                      <a:pt x="326" y="382"/>
                      <a:pt x="346" y="366"/>
                    </a:cubicBezTo>
                    <a:lnTo>
                      <a:pt x="391" y="391"/>
                    </a:lnTo>
                    <a:lnTo>
                      <a:pt x="447" y="292"/>
                    </a:lnTo>
                    <a:lnTo>
                      <a:pt x="402" y="267"/>
                    </a:lnTo>
                    <a:cubicBezTo>
                      <a:pt x="402" y="253"/>
                      <a:pt x="402" y="241"/>
                      <a:pt x="402" y="227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09" name="Google Shape;3109;p238"/>
              <p:cNvSpPr/>
              <p:nvPr/>
            </p:nvSpPr>
            <p:spPr>
              <a:xfrm flipH="1">
                <a:off x="3472916" y="1478841"/>
                <a:ext cx="66669" cy="66669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223" y="124"/>
                    </a:moveTo>
                    <a:cubicBezTo>
                      <a:pt x="223" y="115"/>
                      <a:pt x="223" y="110"/>
                      <a:pt x="220" y="101"/>
                    </a:cubicBezTo>
                    <a:lnTo>
                      <a:pt x="248" y="84"/>
                    </a:lnTo>
                    <a:lnTo>
                      <a:pt x="220" y="36"/>
                    </a:lnTo>
                    <a:lnTo>
                      <a:pt x="192" y="53"/>
                    </a:lnTo>
                    <a:cubicBezTo>
                      <a:pt x="180" y="42"/>
                      <a:pt x="166" y="34"/>
                      <a:pt x="152" y="31"/>
                    </a:cubicBezTo>
                    <a:lnTo>
                      <a:pt x="152" y="0"/>
                    </a:lnTo>
                    <a:lnTo>
                      <a:pt x="96" y="0"/>
                    </a:lnTo>
                    <a:lnTo>
                      <a:pt x="96" y="31"/>
                    </a:lnTo>
                    <a:cubicBezTo>
                      <a:pt x="82" y="36"/>
                      <a:pt x="68" y="42"/>
                      <a:pt x="56" y="53"/>
                    </a:cubicBezTo>
                    <a:lnTo>
                      <a:pt x="28" y="36"/>
                    </a:lnTo>
                    <a:lnTo>
                      <a:pt x="0" y="84"/>
                    </a:lnTo>
                    <a:lnTo>
                      <a:pt x="28" y="101"/>
                    </a:lnTo>
                    <a:cubicBezTo>
                      <a:pt x="25" y="110"/>
                      <a:pt x="25" y="115"/>
                      <a:pt x="25" y="124"/>
                    </a:cubicBezTo>
                    <a:cubicBezTo>
                      <a:pt x="25" y="132"/>
                      <a:pt x="25" y="138"/>
                      <a:pt x="28" y="147"/>
                    </a:cubicBezTo>
                    <a:lnTo>
                      <a:pt x="0" y="163"/>
                    </a:lnTo>
                    <a:lnTo>
                      <a:pt x="28" y="211"/>
                    </a:lnTo>
                    <a:lnTo>
                      <a:pt x="56" y="195"/>
                    </a:lnTo>
                    <a:cubicBezTo>
                      <a:pt x="68" y="206"/>
                      <a:pt x="82" y="214"/>
                      <a:pt x="96" y="217"/>
                    </a:cubicBezTo>
                    <a:lnTo>
                      <a:pt x="96" y="248"/>
                    </a:lnTo>
                    <a:lnTo>
                      <a:pt x="152" y="248"/>
                    </a:lnTo>
                    <a:lnTo>
                      <a:pt x="152" y="217"/>
                    </a:lnTo>
                    <a:cubicBezTo>
                      <a:pt x="166" y="211"/>
                      <a:pt x="180" y="206"/>
                      <a:pt x="192" y="195"/>
                    </a:cubicBezTo>
                    <a:lnTo>
                      <a:pt x="220" y="211"/>
                    </a:lnTo>
                    <a:lnTo>
                      <a:pt x="248" y="163"/>
                    </a:lnTo>
                    <a:lnTo>
                      <a:pt x="220" y="147"/>
                    </a:lnTo>
                    <a:cubicBezTo>
                      <a:pt x="223" y="138"/>
                      <a:pt x="223" y="132"/>
                      <a:pt x="223" y="124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10" name="Google Shape;3110;p238"/>
              <p:cNvSpPr/>
              <p:nvPr/>
            </p:nvSpPr>
            <p:spPr>
              <a:xfrm flipH="1">
                <a:off x="3562205" y="1569320"/>
                <a:ext cx="46430" cy="46429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0" extrusionOk="0">
                    <a:moveTo>
                      <a:pt x="169" y="84"/>
                    </a:moveTo>
                    <a:cubicBezTo>
                      <a:pt x="169" y="100"/>
                      <a:pt x="166" y="114"/>
                      <a:pt x="158" y="127"/>
                    </a:cubicBezTo>
                    <a:cubicBezTo>
                      <a:pt x="150" y="141"/>
                      <a:pt x="140" y="151"/>
                      <a:pt x="127" y="158"/>
                    </a:cubicBezTo>
                    <a:cubicBezTo>
                      <a:pt x="113" y="166"/>
                      <a:pt x="100" y="169"/>
                      <a:pt x="85" y="169"/>
                    </a:cubicBezTo>
                    <a:cubicBezTo>
                      <a:pt x="69" y="169"/>
                      <a:pt x="55" y="166"/>
                      <a:pt x="42" y="158"/>
                    </a:cubicBezTo>
                    <a:cubicBezTo>
                      <a:pt x="28" y="151"/>
                      <a:pt x="18" y="141"/>
                      <a:pt x="11" y="127"/>
                    </a:cubicBezTo>
                    <a:cubicBezTo>
                      <a:pt x="3" y="114"/>
                      <a:pt x="0" y="100"/>
                      <a:pt x="0" y="84"/>
                    </a:cubicBezTo>
                    <a:cubicBezTo>
                      <a:pt x="0" y="69"/>
                      <a:pt x="3" y="56"/>
                      <a:pt x="11" y="42"/>
                    </a:cubicBezTo>
                    <a:cubicBezTo>
                      <a:pt x="18" y="29"/>
                      <a:pt x="28" y="19"/>
                      <a:pt x="42" y="11"/>
                    </a:cubicBezTo>
                    <a:cubicBezTo>
                      <a:pt x="55" y="3"/>
                      <a:pt x="69" y="0"/>
                      <a:pt x="85" y="0"/>
                    </a:cubicBezTo>
                    <a:cubicBezTo>
                      <a:pt x="100" y="0"/>
                      <a:pt x="113" y="3"/>
                      <a:pt x="127" y="11"/>
                    </a:cubicBezTo>
                    <a:cubicBezTo>
                      <a:pt x="140" y="19"/>
                      <a:pt x="150" y="29"/>
                      <a:pt x="158" y="42"/>
                    </a:cubicBezTo>
                    <a:cubicBezTo>
                      <a:pt x="166" y="56"/>
                      <a:pt x="169" y="69"/>
                      <a:pt x="169" y="84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11" name="Google Shape;3111;p238"/>
              <p:cNvSpPr/>
              <p:nvPr/>
            </p:nvSpPr>
            <p:spPr>
              <a:xfrm flipH="1">
                <a:off x="3494345" y="1501461"/>
                <a:ext cx="22620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85" h="85" extrusionOk="0">
                    <a:moveTo>
                      <a:pt x="84" y="42"/>
                    </a:moveTo>
                    <a:cubicBezTo>
                      <a:pt x="84" y="50"/>
                      <a:pt x="83" y="56"/>
                      <a:pt x="79" y="63"/>
                    </a:cubicBezTo>
                    <a:cubicBezTo>
                      <a:pt x="75" y="70"/>
                      <a:pt x="70" y="75"/>
                      <a:pt x="63" y="79"/>
                    </a:cubicBezTo>
                    <a:cubicBezTo>
                      <a:pt x="56" y="83"/>
                      <a:pt x="50" y="84"/>
                      <a:pt x="42" y="84"/>
                    </a:cubicBezTo>
                    <a:cubicBezTo>
                      <a:pt x="34" y="84"/>
                      <a:pt x="28" y="83"/>
                      <a:pt x="21" y="79"/>
                    </a:cubicBezTo>
                    <a:cubicBezTo>
                      <a:pt x="14" y="75"/>
                      <a:pt x="9" y="70"/>
                      <a:pt x="5" y="63"/>
                    </a:cubicBezTo>
                    <a:cubicBezTo>
                      <a:pt x="1" y="56"/>
                      <a:pt x="0" y="50"/>
                      <a:pt x="0" y="42"/>
                    </a:cubicBezTo>
                    <a:cubicBezTo>
                      <a:pt x="0" y="34"/>
                      <a:pt x="1" y="28"/>
                      <a:pt x="5" y="21"/>
                    </a:cubicBezTo>
                    <a:cubicBezTo>
                      <a:pt x="9" y="14"/>
                      <a:pt x="14" y="9"/>
                      <a:pt x="21" y="5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50" y="0"/>
                      <a:pt x="56" y="1"/>
                      <a:pt x="63" y="5"/>
                    </a:cubicBezTo>
                    <a:cubicBezTo>
                      <a:pt x="70" y="9"/>
                      <a:pt x="75" y="14"/>
                      <a:pt x="79" y="21"/>
                    </a:cubicBezTo>
                    <a:cubicBezTo>
                      <a:pt x="83" y="28"/>
                      <a:pt x="84" y="34"/>
                      <a:pt x="84" y="42"/>
                    </a:cubicBezTo>
                  </a:path>
                </a:pathLst>
              </a:custGeom>
              <a:noFill/>
              <a:ln w="127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112" name="Google Shape;3112;p238"/>
            <p:cNvGrpSpPr/>
            <p:nvPr/>
          </p:nvGrpSpPr>
          <p:grpSpPr>
            <a:xfrm>
              <a:off x="3113440" y="1981572"/>
              <a:ext cx="651593" cy="389656"/>
              <a:chOff x="4215440" y="2108106"/>
              <a:chExt cx="1194674" cy="714422"/>
            </a:xfrm>
          </p:grpSpPr>
          <p:sp>
            <p:nvSpPr>
              <p:cNvPr id="3113" name="Google Shape;3113;p238"/>
              <p:cNvSpPr/>
              <p:nvPr/>
            </p:nvSpPr>
            <p:spPr>
              <a:xfrm>
                <a:off x="4215440" y="2205677"/>
                <a:ext cx="456437" cy="408478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14" name="Google Shape;3114;p238"/>
              <p:cNvSpPr/>
              <p:nvPr/>
            </p:nvSpPr>
            <p:spPr>
              <a:xfrm>
                <a:off x="4215440" y="2301595"/>
                <a:ext cx="456437" cy="95918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15" name="Google Shape;3115;p238"/>
              <p:cNvSpPr/>
              <p:nvPr/>
            </p:nvSpPr>
            <p:spPr>
              <a:xfrm>
                <a:off x="4215440" y="2409090"/>
                <a:ext cx="456437" cy="97571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16" name="Google Shape;3116;p238"/>
              <p:cNvSpPr/>
              <p:nvPr/>
            </p:nvSpPr>
            <p:spPr>
              <a:xfrm>
                <a:off x="4215440" y="2108106"/>
                <a:ext cx="456437" cy="193489"/>
              </a:xfrm>
              <a:prstGeom prst="ellipse">
                <a:avLst/>
              </a:prstGeom>
              <a:solidFill>
                <a:schemeClr val="lt1"/>
              </a:solidFill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17" name="Google Shape;3117;p238"/>
              <p:cNvSpPr/>
              <p:nvPr/>
            </p:nvSpPr>
            <p:spPr>
              <a:xfrm>
                <a:off x="4953677" y="2205677"/>
                <a:ext cx="456437" cy="408478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18" name="Google Shape;3118;p238"/>
              <p:cNvSpPr/>
              <p:nvPr/>
            </p:nvSpPr>
            <p:spPr>
              <a:xfrm>
                <a:off x="4953677" y="2301595"/>
                <a:ext cx="456437" cy="95918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19" name="Google Shape;3119;p238"/>
              <p:cNvSpPr/>
              <p:nvPr/>
            </p:nvSpPr>
            <p:spPr>
              <a:xfrm>
                <a:off x="4953677" y="2409090"/>
                <a:ext cx="456437" cy="97571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20" name="Google Shape;3120;p238"/>
              <p:cNvSpPr/>
              <p:nvPr/>
            </p:nvSpPr>
            <p:spPr>
              <a:xfrm>
                <a:off x="4953677" y="2108106"/>
                <a:ext cx="456437" cy="193489"/>
              </a:xfrm>
              <a:prstGeom prst="ellipse">
                <a:avLst/>
              </a:prstGeom>
              <a:solidFill>
                <a:schemeClr val="lt1"/>
              </a:solidFill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21" name="Google Shape;3121;p238"/>
              <p:cNvSpPr/>
              <p:nvPr/>
            </p:nvSpPr>
            <p:spPr>
              <a:xfrm>
                <a:off x="4507162" y="2293910"/>
                <a:ext cx="590683" cy="528618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chemeClr val="lt1"/>
              </a:solidFill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22" name="Google Shape;3122;p238"/>
              <p:cNvSpPr/>
              <p:nvPr/>
            </p:nvSpPr>
            <p:spPr>
              <a:xfrm>
                <a:off x="4507162" y="2418039"/>
                <a:ext cx="590683" cy="124129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23" name="Google Shape;3123;p238"/>
              <p:cNvSpPr/>
              <p:nvPr/>
            </p:nvSpPr>
            <p:spPr>
              <a:xfrm>
                <a:off x="4507162" y="2557150"/>
                <a:ext cx="590683" cy="126269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24" name="Google Shape;3124;p238"/>
              <p:cNvSpPr/>
              <p:nvPr/>
            </p:nvSpPr>
            <p:spPr>
              <a:xfrm>
                <a:off x="4507162" y="2167641"/>
                <a:ext cx="590683" cy="250398"/>
              </a:xfrm>
              <a:prstGeom prst="ellipse">
                <a:avLst/>
              </a:prstGeom>
              <a:solidFill>
                <a:schemeClr val="lt1"/>
              </a:solidFill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3125" name="Google Shape;3125;p238"/>
          <p:cNvSpPr/>
          <p:nvPr/>
        </p:nvSpPr>
        <p:spPr>
          <a:xfrm>
            <a:off x="9530190" y="3458574"/>
            <a:ext cx="2096991" cy="6111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Slow, Limited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buClr>
                <a:srgbClr val="000000"/>
              </a:buClr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Decision Making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126" name="Google Shape;3126;p238"/>
          <p:cNvGrpSpPr/>
          <p:nvPr/>
        </p:nvGrpSpPr>
        <p:grpSpPr>
          <a:xfrm>
            <a:off x="9530190" y="2012461"/>
            <a:ext cx="2450631" cy="4102601"/>
            <a:chOff x="7147642" y="1509345"/>
            <a:chExt cx="1837973" cy="3076951"/>
          </a:xfrm>
        </p:grpSpPr>
        <p:sp>
          <p:nvSpPr>
            <p:cNvPr id="3127" name="Google Shape;3127;p238"/>
            <p:cNvSpPr/>
            <p:nvPr/>
          </p:nvSpPr>
          <p:spPr>
            <a:xfrm>
              <a:off x="7147642" y="3368527"/>
              <a:ext cx="1837973" cy="1217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158747" indent="-158747" defTabSz="1219170">
                <a:lnSpc>
                  <a:spcPct val="90000"/>
                </a:lnSpc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Limited queries </a:t>
              </a:r>
              <a:b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&amp; users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58747" indent="-158747" defTabSz="1219170">
                <a:lnSpc>
                  <a:spcPct val="90000"/>
                </a:lnSpc>
                <a:spcBef>
                  <a:spcPts val="600"/>
                </a:spcBef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Data is stale &amp; incomplete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58747" indent="-158747" defTabSz="1219170">
                <a:lnSpc>
                  <a:spcPct val="90000"/>
                </a:lnSpc>
                <a:spcBef>
                  <a:spcPts val="600"/>
                </a:spcBef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Cannot optimize revenue &amp; costs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28" name="Google Shape;3128;p238"/>
            <p:cNvGrpSpPr/>
            <p:nvPr/>
          </p:nvGrpSpPr>
          <p:grpSpPr>
            <a:xfrm>
              <a:off x="7207530" y="1509345"/>
              <a:ext cx="264917" cy="250506"/>
              <a:chOff x="3941763" y="3144838"/>
              <a:chExt cx="992187" cy="938212"/>
            </a:xfrm>
          </p:grpSpPr>
          <p:sp>
            <p:nvSpPr>
              <p:cNvPr id="3129" name="Google Shape;3129;p238"/>
              <p:cNvSpPr/>
              <p:nvPr/>
            </p:nvSpPr>
            <p:spPr>
              <a:xfrm>
                <a:off x="3941763" y="3144838"/>
                <a:ext cx="992187" cy="938212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2608" extrusionOk="0">
                    <a:moveTo>
                      <a:pt x="0" y="2607"/>
                    </a:moveTo>
                    <a:lnTo>
                      <a:pt x="1377" y="0"/>
                    </a:lnTo>
                    <a:lnTo>
                      <a:pt x="2757" y="2607"/>
                    </a:lnTo>
                    <a:lnTo>
                      <a:pt x="0" y="2607"/>
                    </a:lnTo>
                  </a:path>
                </a:pathLst>
              </a:custGeom>
              <a:solidFill>
                <a:srgbClr val="F89D3B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0" name="Google Shape;3130;p238"/>
              <p:cNvSpPr/>
              <p:nvPr/>
            </p:nvSpPr>
            <p:spPr>
              <a:xfrm>
                <a:off x="4392613" y="3436938"/>
                <a:ext cx="9842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482" extrusionOk="0">
                    <a:moveTo>
                      <a:pt x="0" y="1346"/>
                    </a:moveTo>
                    <a:cubicBezTo>
                      <a:pt x="0" y="1309"/>
                      <a:pt x="14" y="1275"/>
                      <a:pt x="39" y="1250"/>
                    </a:cubicBezTo>
                    <a:cubicBezTo>
                      <a:pt x="68" y="1222"/>
                      <a:pt x="99" y="1211"/>
                      <a:pt x="135" y="1211"/>
                    </a:cubicBezTo>
                    <a:cubicBezTo>
                      <a:pt x="172" y="1211"/>
                      <a:pt x="206" y="1225"/>
                      <a:pt x="231" y="1250"/>
                    </a:cubicBezTo>
                    <a:cubicBezTo>
                      <a:pt x="259" y="1278"/>
                      <a:pt x="271" y="1309"/>
                      <a:pt x="271" y="1346"/>
                    </a:cubicBezTo>
                    <a:cubicBezTo>
                      <a:pt x="271" y="1383"/>
                      <a:pt x="257" y="1417"/>
                      <a:pt x="231" y="1442"/>
                    </a:cubicBezTo>
                    <a:cubicBezTo>
                      <a:pt x="203" y="1470"/>
                      <a:pt x="172" y="1481"/>
                      <a:pt x="135" y="1481"/>
                    </a:cubicBezTo>
                    <a:cubicBezTo>
                      <a:pt x="99" y="1481"/>
                      <a:pt x="65" y="1467"/>
                      <a:pt x="39" y="1442"/>
                    </a:cubicBezTo>
                    <a:cubicBezTo>
                      <a:pt x="14" y="1414"/>
                      <a:pt x="0" y="1383"/>
                      <a:pt x="0" y="1346"/>
                    </a:cubicBezTo>
                    <a:close/>
                    <a:moveTo>
                      <a:pt x="231" y="1047"/>
                    </a:moveTo>
                    <a:lnTo>
                      <a:pt x="31" y="1047"/>
                    </a:lnTo>
                    <a:lnTo>
                      <a:pt x="31" y="0"/>
                    </a:lnTo>
                    <a:lnTo>
                      <a:pt x="231" y="0"/>
                    </a:lnTo>
                    <a:lnTo>
                      <a:pt x="231" y="10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31" name="Google Shape;3131;p238"/>
            <p:cNvGrpSpPr/>
            <p:nvPr/>
          </p:nvGrpSpPr>
          <p:grpSpPr>
            <a:xfrm flipH="1">
              <a:off x="7529833" y="1741818"/>
              <a:ext cx="810526" cy="566871"/>
              <a:chOff x="7533006" y="1711430"/>
              <a:chExt cx="810526" cy="566871"/>
            </a:xfrm>
          </p:grpSpPr>
          <p:sp>
            <p:nvSpPr>
              <p:cNvPr id="3132" name="Google Shape;3132;p238"/>
              <p:cNvSpPr/>
              <p:nvPr/>
            </p:nvSpPr>
            <p:spPr>
              <a:xfrm>
                <a:off x="7886057" y="2064481"/>
                <a:ext cx="104423" cy="104423"/>
              </a:xfrm>
              <a:prstGeom prst="ellipse">
                <a:avLst/>
              </a:prstGeom>
              <a:noFill/>
              <a:ln w="19050" cap="rnd" cmpd="sng">
                <a:solidFill>
                  <a:srgbClr val="E779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33" name="Google Shape;3133;p238"/>
              <p:cNvCxnSpPr/>
              <p:nvPr/>
            </p:nvCxnSpPr>
            <p:spPr>
              <a:xfrm rot="10800000" flipH="1">
                <a:off x="7989759" y="2056539"/>
                <a:ext cx="265504" cy="52445"/>
              </a:xfrm>
              <a:prstGeom prst="straightConnector1">
                <a:avLst/>
              </a:prstGeom>
              <a:noFill/>
              <a:ln w="25400" cap="rnd" cmpd="sng">
                <a:solidFill>
                  <a:srgbClr val="E779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134" name="Google Shape;3134;p238"/>
              <p:cNvGrpSpPr/>
              <p:nvPr/>
            </p:nvGrpSpPr>
            <p:grpSpPr>
              <a:xfrm>
                <a:off x="7602622" y="1781046"/>
                <a:ext cx="333160" cy="353051"/>
                <a:chOff x="7602622" y="1781046"/>
                <a:chExt cx="333160" cy="353051"/>
              </a:xfrm>
            </p:grpSpPr>
            <p:cxnSp>
              <p:nvCxnSpPr>
                <p:cNvPr id="3135" name="Google Shape;3135;p238"/>
                <p:cNvCxnSpPr/>
                <p:nvPr/>
              </p:nvCxnSpPr>
              <p:spPr>
                <a:xfrm>
                  <a:off x="7602622" y="2134097"/>
                  <a:ext cx="69616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6" name="Google Shape;3136;p238"/>
                <p:cNvCxnSpPr/>
                <p:nvPr/>
              </p:nvCxnSpPr>
              <p:spPr>
                <a:xfrm>
                  <a:off x="7935782" y="1781046"/>
                  <a:ext cx="0" cy="69616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7" name="Google Shape;3137;p238"/>
                <p:cNvCxnSpPr/>
                <p:nvPr/>
              </p:nvCxnSpPr>
              <p:spPr>
                <a:xfrm>
                  <a:off x="7806496" y="1810881"/>
                  <a:ext cx="34808" cy="5967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8" name="Google Shape;3138;p238"/>
                <p:cNvCxnSpPr/>
                <p:nvPr/>
              </p:nvCxnSpPr>
              <p:spPr>
                <a:xfrm>
                  <a:off x="7702073" y="1880497"/>
                  <a:ext cx="49725" cy="49725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39" name="Google Shape;3139;p238"/>
                <p:cNvCxnSpPr/>
                <p:nvPr/>
              </p:nvCxnSpPr>
              <p:spPr>
                <a:xfrm>
                  <a:off x="7632457" y="1984920"/>
                  <a:ext cx="59670" cy="34808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140" name="Google Shape;3140;p238"/>
              <p:cNvSpPr/>
              <p:nvPr/>
            </p:nvSpPr>
            <p:spPr>
              <a:xfrm>
                <a:off x="7533006" y="1711430"/>
                <a:ext cx="810526" cy="566871"/>
              </a:xfrm>
              <a:custGeom>
                <a:avLst/>
                <a:gdLst/>
                <a:ahLst/>
                <a:cxnLst/>
                <a:rect l="l" t="t" r="r" b="b"/>
                <a:pathLst>
                  <a:path w="92" h="64" extrusionOk="0">
                    <a:moveTo>
                      <a:pt x="46" y="0"/>
                    </a:moveTo>
                    <a:cubicBezTo>
                      <a:pt x="21" y="0"/>
                      <a:pt x="0" y="21"/>
                      <a:pt x="0" y="4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92" y="64"/>
                      <a:pt x="92" y="64"/>
                      <a:pt x="92" y="64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21"/>
                      <a:pt x="71" y="0"/>
                      <a:pt x="46" y="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kern="0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41" name="Google Shape;3141;p238"/>
              <p:cNvGrpSpPr/>
              <p:nvPr/>
            </p:nvGrpSpPr>
            <p:grpSpPr>
              <a:xfrm flipH="1">
                <a:off x="7938527" y="1782284"/>
                <a:ext cx="333160" cy="353051"/>
                <a:chOff x="7602622" y="1781046"/>
                <a:chExt cx="333160" cy="353051"/>
              </a:xfrm>
            </p:grpSpPr>
            <p:cxnSp>
              <p:nvCxnSpPr>
                <p:cNvPr id="3142" name="Google Shape;3142;p238"/>
                <p:cNvCxnSpPr/>
                <p:nvPr/>
              </p:nvCxnSpPr>
              <p:spPr>
                <a:xfrm>
                  <a:off x="7602622" y="2134097"/>
                  <a:ext cx="69616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3" name="Google Shape;3143;p238"/>
                <p:cNvCxnSpPr/>
                <p:nvPr/>
              </p:nvCxnSpPr>
              <p:spPr>
                <a:xfrm>
                  <a:off x="7935782" y="1781046"/>
                  <a:ext cx="0" cy="69616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4" name="Google Shape;3144;p238"/>
                <p:cNvCxnSpPr/>
                <p:nvPr/>
              </p:nvCxnSpPr>
              <p:spPr>
                <a:xfrm>
                  <a:off x="7806496" y="1810881"/>
                  <a:ext cx="34808" cy="5967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5" name="Google Shape;3145;p238"/>
                <p:cNvCxnSpPr/>
                <p:nvPr/>
              </p:nvCxnSpPr>
              <p:spPr>
                <a:xfrm>
                  <a:off x="7702073" y="1880497"/>
                  <a:ext cx="49725" cy="49725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146" name="Google Shape;3146;p238"/>
                <p:cNvCxnSpPr/>
                <p:nvPr/>
              </p:nvCxnSpPr>
              <p:spPr>
                <a:xfrm>
                  <a:off x="7632457" y="1984920"/>
                  <a:ext cx="59670" cy="34808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3147" name="Google Shape;3147;p238"/>
          <p:cNvSpPr/>
          <p:nvPr/>
        </p:nvSpPr>
        <p:spPr>
          <a:xfrm>
            <a:off x="6506332" y="3458574"/>
            <a:ext cx="2206353" cy="6111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Complex, Costly Infrastructure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148" name="Google Shape;3148;p238"/>
          <p:cNvGrpSpPr/>
          <p:nvPr/>
        </p:nvGrpSpPr>
        <p:grpSpPr>
          <a:xfrm>
            <a:off x="6506330" y="2012460"/>
            <a:ext cx="2296761" cy="4188093"/>
            <a:chOff x="4879747" y="1509345"/>
            <a:chExt cx="1722571" cy="3141070"/>
          </a:xfrm>
        </p:grpSpPr>
        <p:sp>
          <p:nvSpPr>
            <p:cNvPr id="3149" name="Google Shape;3149;p238"/>
            <p:cNvSpPr/>
            <p:nvPr/>
          </p:nvSpPr>
          <p:spPr>
            <a:xfrm>
              <a:off x="4879747" y="3368526"/>
              <a:ext cx="1722571" cy="12818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marL="158747" indent="-158747" defTabSz="1219170">
                <a:lnSpc>
                  <a:spcPct val="90000"/>
                </a:lnSpc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Costly software &amp; hardware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58747" indent="-158747" defTabSz="1219170">
                <a:lnSpc>
                  <a:spcPct val="90000"/>
                </a:lnSpc>
                <a:spcBef>
                  <a:spcPts val="600"/>
                </a:spcBef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Over-provisioned 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58747" indent="-158747" defTabSz="1219170">
                <a:lnSpc>
                  <a:spcPct val="90000"/>
                </a:lnSpc>
                <a:spcBef>
                  <a:spcPts val="600"/>
                </a:spcBef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Lots of maintenance/ tuning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  <a:p>
              <a:pPr marL="158747" indent="-158747" defTabSz="1219170">
                <a:lnSpc>
                  <a:spcPct val="90000"/>
                </a:lnSpc>
                <a:spcBef>
                  <a:spcPts val="600"/>
                </a:spcBef>
                <a:buClr>
                  <a:srgbClr val="262626"/>
                </a:buClr>
                <a:buSzPts val="1200"/>
                <a:buFont typeface="Arial"/>
                <a:buChar char="•"/>
              </a:pPr>
              <a:r>
                <a:rPr lang="en-US" sz="1600" kern="0">
                  <a:solidFill>
                    <a:srgbClr val="5B5B5B"/>
                  </a:solidFill>
                  <a:latin typeface="Arial"/>
                  <a:ea typeface="Arial"/>
                  <a:cs typeface="Arial"/>
                  <a:sym typeface="Arial"/>
                </a:rPr>
                <a:t>Many languages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150" name="Google Shape;3150;p238"/>
            <p:cNvGrpSpPr/>
            <p:nvPr/>
          </p:nvGrpSpPr>
          <p:grpSpPr>
            <a:xfrm>
              <a:off x="5096175" y="1509345"/>
              <a:ext cx="264917" cy="250506"/>
              <a:chOff x="3941763" y="3144838"/>
              <a:chExt cx="992187" cy="938212"/>
            </a:xfrm>
          </p:grpSpPr>
          <p:sp>
            <p:nvSpPr>
              <p:cNvPr id="3151" name="Google Shape;3151;p238"/>
              <p:cNvSpPr/>
              <p:nvPr/>
            </p:nvSpPr>
            <p:spPr>
              <a:xfrm>
                <a:off x="3941763" y="3144838"/>
                <a:ext cx="992187" cy="938212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2608" extrusionOk="0">
                    <a:moveTo>
                      <a:pt x="0" y="2607"/>
                    </a:moveTo>
                    <a:lnTo>
                      <a:pt x="1377" y="0"/>
                    </a:lnTo>
                    <a:lnTo>
                      <a:pt x="2757" y="2607"/>
                    </a:lnTo>
                    <a:lnTo>
                      <a:pt x="0" y="2607"/>
                    </a:lnTo>
                  </a:path>
                </a:pathLst>
              </a:custGeom>
              <a:solidFill>
                <a:srgbClr val="F89D3B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2" name="Google Shape;3152;p238"/>
              <p:cNvSpPr/>
              <p:nvPr/>
            </p:nvSpPr>
            <p:spPr>
              <a:xfrm>
                <a:off x="4392613" y="3436938"/>
                <a:ext cx="9842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272" h="1482" extrusionOk="0">
                    <a:moveTo>
                      <a:pt x="0" y="1346"/>
                    </a:moveTo>
                    <a:cubicBezTo>
                      <a:pt x="0" y="1309"/>
                      <a:pt x="14" y="1275"/>
                      <a:pt x="39" y="1250"/>
                    </a:cubicBezTo>
                    <a:cubicBezTo>
                      <a:pt x="68" y="1222"/>
                      <a:pt x="99" y="1211"/>
                      <a:pt x="135" y="1211"/>
                    </a:cubicBezTo>
                    <a:cubicBezTo>
                      <a:pt x="172" y="1211"/>
                      <a:pt x="206" y="1225"/>
                      <a:pt x="231" y="1250"/>
                    </a:cubicBezTo>
                    <a:cubicBezTo>
                      <a:pt x="259" y="1278"/>
                      <a:pt x="271" y="1309"/>
                      <a:pt x="271" y="1346"/>
                    </a:cubicBezTo>
                    <a:cubicBezTo>
                      <a:pt x="271" y="1383"/>
                      <a:pt x="257" y="1417"/>
                      <a:pt x="231" y="1442"/>
                    </a:cubicBezTo>
                    <a:cubicBezTo>
                      <a:pt x="203" y="1470"/>
                      <a:pt x="172" y="1481"/>
                      <a:pt x="135" y="1481"/>
                    </a:cubicBezTo>
                    <a:cubicBezTo>
                      <a:pt x="99" y="1481"/>
                      <a:pt x="65" y="1467"/>
                      <a:pt x="39" y="1442"/>
                    </a:cubicBezTo>
                    <a:cubicBezTo>
                      <a:pt x="14" y="1414"/>
                      <a:pt x="0" y="1383"/>
                      <a:pt x="0" y="1346"/>
                    </a:cubicBezTo>
                    <a:close/>
                    <a:moveTo>
                      <a:pt x="231" y="1047"/>
                    </a:moveTo>
                    <a:lnTo>
                      <a:pt x="31" y="1047"/>
                    </a:lnTo>
                    <a:lnTo>
                      <a:pt x="31" y="0"/>
                    </a:lnTo>
                    <a:lnTo>
                      <a:pt x="231" y="0"/>
                    </a:lnTo>
                    <a:lnTo>
                      <a:pt x="231" y="10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153" name="Google Shape;3153;p238"/>
          <p:cNvGrpSpPr/>
          <p:nvPr/>
        </p:nvGrpSpPr>
        <p:grpSpPr>
          <a:xfrm>
            <a:off x="7104200" y="2491137"/>
            <a:ext cx="1010616" cy="619116"/>
            <a:chOff x="5280464" y="1864100"/>
            <a:chExt cx="757962" cy="464337"/>
          </a:xfrm>
        </p:grpSpPr>
        <p:sp>
          <p:nvSpPr>
            <p:cNvPr id="3154" name="Google Shape;3154;p238"/>
            <p:cNvSpPr/>
            <p:nvPr/>
          </p:nvSpPr>
          <p:spPr>
            <a:xfrm>
              <a:off x="5676516" y="1964251"/>
              <a:ext cx="361910" cy="132017"/>
            </a:xfrm>
            <a:custGeom>
              <a:avLst/>
              <a:gdLst/>
              <a:ahLst/>
              <a:cxnLst/>
              <a:rect l="l" t="t" r="r" b="b"/>
              <a:pathLst>
                <a:path w="159" h="58" extrusionOk="0">
                  <a:moveTo>
                    <a:pt x="159" y="0"/>
                  </a:moveTo>
                  <a:lnTo>
                    <a:pt x="72" y="58"/>
                  </a:lnTo>
                  <a:lnTo>
                    <a:pt x="0" y="5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238"/>
            <p:cNvSpPr/>
            <p:nvPr/>
          </p:nvSpPr>
          <p:spPr>
            <a:xfrm>
              <a:off x="5676516" y="2030261"/>
              <a:ext cx="361910" cy="132017"/>
            </a:xfrm>
            <a:custGeom>
              <a:avLst/>
              <a:gdLst/>
              <a:ahLst/>
              <a:cxnLst/>
              <a:rect l="l" t="t" r="r" b="b"/>
              <a:pathLst>
                <a:path w="159" h="58" extrusionOk="0">
                  <a:moveTo>
                    <a:pt x="159" y="0"/>
                  </a:moveTo>
                  <a:lnTo>
                    <a:pt x="72" y="58"/>
                  </a:lnTo>
                  <a:lnTo>
                    <a:pt x="0" y="5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238"/>
            <p:cNvSpPr/>
            <p:nvPr/>
          </p:nvSpPr>
          <p:spPr>
            <a:xfrm>
              <a:off x="5676516" y="2096269"/>
              <a:ext cx="361910" cy="134294"/>
            </a:xfrm>
            <a:custGeom>
              <a:avLst/>
              <a:gdLst/>
              <a:ahLst/>
              <a:cxnLst/>
              <a:rect l="l" t="t" r="r" b="b"/>
              <a:pathLst>
                <a:path w="159" h="59" extrusionOk="0">
                  <a:moveTo>
                    <a:pt x="159" y="0"/>
                  </a:moveTo>
                  <a:lnTo>
                    <a:pt x="72" y="59"/>
                  </a:lnTo>
                  <a:lnTo>
                    <a:pt x="0" y="5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238"/>
            <p:cNvSpPr/>
            <p:nvPr/>
          </p:nvSpPr>
          <p:spPr>
            <a:xfrm>
              <a:off x="5676516" y="2162278"/>
              <a:ext cx="361910" cy="134294"/>
            </a:xfrm>
            <a:custGeom>
              <a:avLst/>
              <a:gdLst/>
              <a:ahLst/>
              <a:cxnLst/>
              <a:rect l="l" t="t" r="r" b="b"/>
              <a:pathLst>
                <a:path w="159" h="59" extrusionOk="0">
                  <a:moveTo>
                    <a:pt x="159" y="0"/>
                  </a:moveTo>
                  <a:lnTo>
                    <a:pt x="72" y="59"/>
                  </a:lnTo>
                  <a:lnTo>
                    <a:pt x="0" y="5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58" name="Google Shape;3158;p238"/>
            <p:cNvCxnSpPr/>
            <p:nvPr/>
          </p:nvCxnSpPr>
          <p:spPr>
            <a:xfrm rot="10800000">
              <a:off x="5280464" y="2096269"/>
              <a:ext cx="163884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9" name="Google Shape;3159;p238"/>
            <p:cNvCxnSpPr/>
            <p:nvPr/>
          </p:nvCxnSpPr>
          <p:spPr>
            <a:xfrm rot="10800000">
              <a:off x="5280464" y="2162278"/>
              <a:ext cx="163884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0" name="Google Shape;3160;p238"/>
            <p:cNvCxnSpPr/>
            <p:nvPr/>
          </p:nvCxnSpPr>
          <p:spPr>
            <a:xfrm rot="10800000">
              <a:off x="5280464" y="2230563"/>
              <a:ext cx="163884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1" name="Google Shape;3161;p238"/>
            <p:cNvCxnSpPr/>
            <p:nvPr/>
          </p:nvCxnSpPr>
          <p:spPr>
            <a:xfrm rot="10800000">
              <a:off x="5280464" y="2296571"/>
              <a:ext cx="163884" cy="0"/>
            </a:xfrm>
            <a:prstGeom prst="straightConnector1">
              <a:avLst/>
            </a:pr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2" name="Google Shape;3162;p238"/>
            <p:cNvSpPr/>
            <p:nvPr/>
          </p:nvSpPr>
          <p:spPr>
            <a:xfrm>
              <a:off x="5676516" y="1898243"/>
              <a:ext cx="361910" cy="132017"/>
            </a:xfrm>
            <a:custGeom>
              <a:avLst/>
              <a:gdLst/>
              <a:ahLst/>
              <a:cxnLst/>
              <a:rect l="l" t="t" r="r" b="b"/>
              <a:pathLst>
                <a:path w="159" h="58" extrusionOk="0">
                  <a:moveTo>
                    <a:pt x="65" y="0"/>
                  </a:moveTo>
                  <a:lnTo>
                    <a:pt x="159" y="0"/>
                  </a:lnTo>
                  <a:lnTo>
                    <a:pt x="72" y="58"/>
                  </a:lnTo>
                  <a:lnTo>
                    <a:pt x="0" y="5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238"/>
            <p:cNvSpPr/>
            <p:nvPr/>
          </p:nvSpPr>
          <p:spPr>
            <a:xfrm>
              <a:off x="5280464" y="1898243"/>
              <a:ext cx="311835" cy="132017"/>
            </a:xfrm>
            <a:custGeom>
              <a:avLst/>
              <a:gdLst/>
              <a:ahLst/>
              <a:cxnLst/>
              <a:rect l="l" t="t" r="r" b="b"/>
              <a:pathLst>
                <a:path w="137" h="58" extrusionOk="0">
                  <a:moveTo>
                    <a:pt x="72" y="58"/>
                  </a:moveTo>
                  <a:lnTo>
                    <a:pt x="0" y="58"/>
                  </a:lnTo>
                  <a:lnTo>
                    <a:pt x="87" y="0"/>
                  </a:lnTo>
                  <a:lnTo>
                    <a:pt x="13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64" name="Google Shape;3164;p238"/>
            <p:cNvCxnSpPr/>
            <p:nvPr/>
          </p:nvCxnSpPr>
          <p:spPr>
            <a:xfrm>
              <a:off x="5560431" y="2246495"/>
              <a:ext cx="0" cy="31866"/>
            </a:xfrm>
            <a:prstGeom prst="straightConnector1">
              <a:avLst/>
            </a:prstGeom>
            <a:noFill/>
            <a:ln w="19050" cap="rnd" cmpd="sng">
              <a:solidFill>
                <a:srgbClr val="E77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5" name="Google Shape;3165;p238"/>
            <p:cNvCxnSpPr/>
            <p:nvPr/>
          </p:nvCxnSpPr>
          <p:spPr>
            <a:xfrm>
              <a:off x="5560431" y="2014327"/>
              <a:ext cx="0" cy="34143"/>
            </a:xfrm>
            <a:prstGeom prst="straightConnector1">
              <a:avLst/>
            </a:prstGeom>
            <a:noFill/>
            <a:ln w="19050" cap="rnd" cmpd="sng">
              <a:solidFill>
                <a:srgbClr val="E77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66" name="Google Shape;3166;p238"/>
            <p:cNvSpPr/>
            <p:nvPr/>
          </p:nvSpPr>
          <p:spPr>
            <a:xfrm>
              <a:off x="5510355" y="2048470"/>
              <a:ext cx="100151" cy="198027"/>
            </a:xfrm>
            <a:custGeom>
              <a:avLst/>
              <a:gdLst/>
              <a:ahLst/>
              <a:cxnLst/>
              <a:rect l="l" t="t" r="r" b="b"/>
              <a:pathLst>
                <a:path w="12" h="24" extrusionOk="0">
                  <a:moveTo>
                    <a:pt x="0" y="18"/>
                  </a:moveTo>
                  <a:cubicBezTo>
                    <a:pt x="0" y="21"/>
                    <a:pt x="3" y="24"/>
                    <a:pt x="6" y="24"/>
                  </a:cubicBezTo>
                  <a:cubicBezTo>
                    <a:pt x="9" y="24"/>
                    <a:pt x="12" y="21"/>
                    <a:pt x="12" y="18"/>
                  </a:cubicBezTo>
                  <a:cubicBezTo>
                    <a:pt x="12" y="15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</a:path>
              </a:pathLst>
            </a:custGeom>
            <a:noFill/>
            <a:ln w="19050" cap="rnd" cmpd="sng">
              <a:solidFill>
                <a:srgbClr val="E77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238"/>
            <p:cNvSpPr/>
            <p:nvPr/>
          </p:nvSpPr>
          <p:spPr>
            <a:xfrm>
              <a:off x="5444348" y="1864100"/>
              <a:ext cx="427918" cy="464337"/>
            </a:xfrm>
            <a:custGeom>
              <a:avLst/>
              <a:gdLst/>
              <a:ahLst/>
              <a:cxnLst/>
              <a:rect l="l" t="t" r="r" b="b"/>
              <a:pathLst>
                <a:path w="188" h="204" extrusionOk="0">
                  <a:moveTo>
                    <a:pt x="102" y="204"/>
                  </a:moveTo>
                  <a:lnTo>
                    <a:pt x="0" y="204"/>
                  </a:lnTo>
                  <a:lnTo>
                    <a:pt x="0" y="66"/>
                  </a:lnTo>
                  <a:lnTo>
                    <a:pt x="87" y="0"/>
                  </a:lnTo>
                  <a:lnTo>
                    <a:pt x="188" y="0"/>
                  </a:lnTo>
                  <a:lnTo>
                    <a:pt x="102" y="66"/>
                  </a:lnTo>
                  <a:lnTo>
                    <a:pt x="102" y="204"/>
                  </a:lnTo>
                  <a:close/>
                </a:path>
              </a:pathLst>
            </a:custGeom>
            <a:noFill/>
            <a:ln w="19050" cap="rnd" cmpd="sng">
              <a:solidFill>
                <a:srgbClr val="E77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8" name="Google Shape;3168;p238"/>
          <p:cNvSpPr txBox="1"/>
          <p:nvPr/>
        </p:nvSpPr>
        <p:spPr>
          <a:xfrm>
            <a:off x="10068167" y="266600"/>
            <a:ext cx="1448400" cy="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" name="Google Shape;3174;p239"/>
          <p:cNvGrpSpPr/>
          <p:nvPr/>
        </p:nvGrpSpPr>
        <p:grpSpPr>
          <a:xfrm>
            <a:off x="786499" y="1848286"/>
            <a:ext cx="309805" cy="309805"/>
            <a:chOff x="436581" y="1431337"/>
            <a:chExt cx="663300" cy="663300"/>
          </a:xfrm>
        </p:grpSpPr>
        <p:sp>
          <p:nvSpPr>
            <p:cNvPr id="3175" name="Google Shape;3175;p239"/>
            <p:cNvSpPr/>
            <p:nvPr/>
          </p:nvSpPr>
          <p:spPr>
            <a:xfrm>
              <a:off x="436581" y="1431337"/>
              <a:ext cx="663300" cy="6633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6" name="Google Shape;3176;p239"/>
            <p:cNvSpPr/>
            <p:nvPr/>
          </p:nvSpPr>
          <p:spPr>
            <a:xfrm>
              <a:off x="582308" y="1616119"/>
              <a:ext cx="380109" cy="321103"/>
            </a:xfrm>
            <a:custGeom>
              <a:avLst/>
              <a:gdLst/>
              <a:ahLst/>
              <a:cxnLst/>
              <a:rect l="l" t="t" r="r" b="b"/>
              <a:pathLst>
                <a:path w="1222" h="1033" extrusionOk="0">
                  <a:moveTo>
                    <a:pt x="1034" y="0"/>
                  </a:moveTo>
                  <a:lnTo>
                    <a:pt x="372" y="662"/>
                  </a:lnTo>
                  <a:lnTo>
                    <a:pt x="186" y="477"/>
                  </a:lnTo>
                  <a:lnTo>
                    <a:pt x="0" y="662"/>
                  </a:lnTo>
                  <a:lnTo>
                    <a:pt x="372" y="1032"/>
                  </a:lnTo>
                  <a:lnTo>
                    <a:pt x="1221" y="186"/>
                  </a:lnTo>
                  <a:lnTo>
                    <a:pt x="103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177" name="Google Shape;3177;p239"/>
          <p:cNvGrpSpPr/>
          <p:nvPr/>
        </p:nvGrpSpPr>
        <p:grpSpPr>
          <a:xfrm>
            <a:off x="3410524" y="1848315"/>
            <a:ext cx="310000" cy="310000"/>
            <a:chOff x="2872394" y="2345719"/>
            <a:chExt cx="232500" cy="232500"/>
          </a:xfrm>
        </p:grpSpPr>
        <p:sp>
          <p:nvSpPr>
            <p:cNvPr id="3178" name="Google Shape;3178;p239"/>
            <p:cNvSpPr/>
            <p:nvPr/>
          </p:nvSpPr>
          <p:spPr>
            <a:xfrm>
              <a:off x="2872394" y="2345719"/>
              <a:ext cx="232500" cy="232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79" name="Google Shape;3179;p239"/>
            <p:cNvSpPr/>
            <p:nvPr/>
          </p:nvSpPr>
          <p:spPr>
            <a:xfrm>
              <a:off x="2923444" y="2410451"/>
              <a:ext cx="133158" cy="112486"/>
            </a:xfrm>
            <a:custGeom>
              <a:avLst/>
              <a:gdLst/>
              <a:ahLst/>
              <a:cxnLst/>
              <a:rect l="l" t="t" r="r" b="b"/>
              <a:pathLst>
                <a:path w="1222" h="1033" extrusionOk="0">
                  <a:moveTo>
                    <a:pt x="1034" y="0"/>
                  </a:moveTo>
                  <a:lnTo>
                    <a:pt x="372" y="662"/>
                  </a:lnTo>
                  <a:lnTo>
                    <a:pt x="186" y="477"/>
                  </a:lnTo>
                  <a:lnTo>
                    <a:pt x="0" y="662"/>
                  </a:lnTo>
                  <a:lnTo>
                    <a:pt x="372" y="1032"/>
                  </a:lnTo>
                  <a:lnTo>
                    <a:pt x="1221" y="186"/>
                  </a:lnTo>
                  <a:lnTo>
                    <a:pt x="103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180" name="Google Shape;3180;p239"/>
          <p:cNvGrpSpPr/>
          <p:nvPr/>
        </p:nvGrpSpPr>
        <p:grpSpPr>
          <a:xfrm>
            <a:off x="6786814" y="1839411"/>
            <a:ext cx="309805" cy="309805"/>
            <a:chOff x="436581" y="1431337"/>
            <a:chExt cx="663300" cy="663300"/>
          </a:xfrm>
        </p:grpSpPr>
        <p:sp>
          <p:nvSpPr>
            <p:cNvPr id="3181" name="Google Shape;3181;p239"/>
            <p:cNvSpPr/>
            <p:nvPr/>
          </p:nvSpPr>
          <p:spPr>
            <a:xfrm>
              <a:off x="436581" y="1431337"/>
              <a:ext cx="663300" cy="6633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2" name="Google Shape;3182;p239"/>
            <p:cNvSpPr/>
            <p:nvPr/>
          </p:nvSpPr>
          <p:spPr>
            <a:xfrm>
              <a:off x="582308" y="1616119"/>
              <a:ext cx="380109" cy="321103"/>
            </a:xfrm>
            <a:custGeom>
              <a:avLst/>
              <a:gdLst/>
              <a:ahLst/>
              <a:cxnLst/>
              <a:rect l="l" t="t" r="r" b="b"/>
              <a:pathLst>
                <a:path w="1222" h="1033" extrusionOk="0">
                  <a:moveTo>
                    <a:pt x="1034" y="0"/>
                  </a:moveTo>
                  <a:lnTo>
                    <a:pt x="372" y="662"/>
                  </a:lnTo>
                  <a:lnTo>
                    <a:pt x="186" y="477"/>
                  </a:lnTo>
                  <a:lnTo>
                    <a:pt x="0" y="662"/>
                  </a:lnTo>
                  <a:lnTo>
                    <a:pt x="372" y="1032"/>
                  </a:lnTo>
                  <a:lnTo>
                    <a:pt x="1221" y="186"/>
                  </a:lnTo>
                  <a:lnTo>
                    <a:pt x="103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183" name="Google Shape;3183;p239"/>
          <p:cNvGrpSpPr/>
          <p:nvPr/>
        </p:nvGrpSpPr>
        <p:grpSpPr>
          <a:xfrm>
            <a:off x="9634216" y="1839411"/>
            <a:ext cx="309805" cy="309805"/>
            <a:chOff x="436581" y="1431337"/>
            <a:chExt cx="663300" cy="663300"/>
          </a:xfrm>
        </p:grpSpPr>
        <p:sp>
          <p:nvSpPr>
            <p:cNvPr id="3184" name="Google Shape;3184;p239"/>
            <p:cNvSpPr/>
            <p:nvPr/>
          </p:nvSpPr>
          <p:spPr>
            <a:xfrm>
              <a:off x="436581" y="1431337"/>
              <a:ext cx="663300" cy="6633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FFFFFF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185" name="Google Shape;3185;p239"/>
            <p:cNvSpPr/>
            <p:nvPr/>
          </p:nvSpPr>
          <p:spPr>
            <a:xfrm>
              <a:off x="582308" y="1616119"/>
              <a:ext cx="380109" cy="321103"/>
            </a:xfrm>
            <a:custGeom>
              <a:avLst/>
              <a:gdLst/>
              <a:ahLst/>
              <a:cxnLst/>
              <a:rect l="l" t="t" r="r" b="b"/>
              <a:pathLst>
                <a:path w="1222" h="1033" extrusionOk="0">
                  <a:moveTo>
                    <a:pt x="1034" y="0"/>
                  </a:moveTo>
                  <a:lnTo>
                    <a:pt x="372" y="662"/>
                  </a:lnTo>
                  <a:lnTo>
                    <a:pt x="186" y="477"/>
                  </a:lnTo>
                  <a:lnTo>
                    <a:pt x="0" y="662"/>
                  </a:lnTo>
                  <a:lnTo>
                    <a:pt x="372" y="1032"/>
                  </a:lnTo>
                  <a:lnTo>
                    <a:pt x="1221" y="186"/>
                  </a:lnTo>
                  <a:lnTo>
                    <a:pt x="103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186" name="Google Shape;3186;p239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SNOWFLAKE SOLUTION</a:t>
            </a:r>
            <a:endParaRPr/>
          </a:p>
        </p:txBody>
      </p:sp>
      <p:sp>
        <p:nvSpPr>
          <p:cNvPr id="3188" name="Google Shape;3188;p239"/>
          <p:cNvSpPr txBox="1"/>
          <p:nvPr/>
        </p:nvSpPr>
        <p:spPr>
          <a:xfrm>
            <a:off x="381000" y="1227040"/>
            <a:ext cx="11430000" cy="3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105780"/>
              </a:buClr>
              <a:buSzPts val="1800"/>
            </a:pPr>
            <a:r>
              <a:rPr lang="en-US" sz="2133" ker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Unique architecture built for the cloud</a:t>
            </a:r>
            <a:endParaRPr sz="2133" kern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Google Shape;3189;p239"/>
          <p:cNvSpPr/>
          <p:nvPr/>
        </p:nvSpPr>
        <p:spPr>
          <a:xfrm>
            <a:off x="567975" y="4491369"/>
            <a:ext cx="2351600" cy="1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158745" indent="-158745" defTabSz="1219170">
              <a:lnSpc>
                <a:spcPct val="90000"/>
              </a:lnSpc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All data, structured and semi-structured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45" indent="-158745" defTabSz="1219170">
              <a:lnSpc>
                <a:spcPct val="90000"/>
              </a:lnSpc>
              <a:spcBef>
                <a:spcPts val="600"/>
              </a:spcBef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Single source of truth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45" indent="-158745" defTabSz="1219170">
              <a:lnSpc>
                <a:spcPct val="90000"/>
              </a:lnSpc>
              <a:spcBef>
                <a:spcPts val="600"/>
              </a:spcBef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Securely share live data with partners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0" name="Google Shape;3190;p239"/>
          <p:cNvSpPr/>
          <p:nvPr/>
        </p:nvSpPr>
        <p:spPr>
          <a:xfrm>
            <a:off x="3482472" y="4491368"/>
            <a:ext cx="2428400" cy="1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158745" indent="-158745" defTabSz="1219170">
              <a:lnSpc>
                <a:spcPct val="90000"/>
              </a:lnSpc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Separation of </a:t>
            </a:r>
            <a:b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storage &amp; compute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45" indent="-158745" defTabSz="1219170">
              <a:lnSpc>
                <a:spcPct val="90000"/>
              </a:lnSpc>
              <a:spcBef>
                <a:spcPts val="600"/>
              </a:spcBef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All workloads get proper, isolated resources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45" indent="-158745" defTabSz="1219170">
              <a:lnSpc>
                <a:spcPct val="90000"/>
              </a:lnSpc>
              <a:spcBef>
                <a:spcPts val="600"/>
              </a:spcBef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Handles spikes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p239"/>
          <p:cNvSpPr/>
          <p:nvPr/>
        </p:nvSpPr>
        <p:spPr>
          <a:xfrm>
            <a:off x="6506329" y="4491368"/>
            <a:ext cx="22968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158745" indent="-158745" defTabSz="1219170">
              <a:lnSpc>
                <a:spcPct val="90000"/>
              </a:lnSpc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No hardware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45" indent="-158745" defTabSz="1219170">
              <a:lnSpc>
                <a:spcPct val="90000"/>
              </a:lnSpc>
              <a:spcBef>
                <a:spcPts val="600"/>
              </a:spcBef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Fast time to value 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45" indent="-158745" defTabSz="1219170">
              <a:lnSpc>
                <a:spcPct val="90000"/>
              </a:lnSpc>
              <a:spcBef>
                <a:spcPts val="600"/>
              </a:spcBef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Less maintenance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45" indent="-158745" defTabSz="1219170">
              <a:lnSpc>
                <a:spcPct val="90000"/>
              </a:lnSpc>
              <a:spcBef>
                <a:spcPts val="600"/>
              </a:spcBef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Pay as you use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45" indent="-158745" defTabSz="1219170">
              <a:lnSpc>
                <a:spcPct val="90000"/>
              </a:lnSpc>
              <a:spcBef>
                <a:spcPts val="600"/>
              </a:spcBef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Complete SQL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239"/>
          <p:cNvSpPr/>
          <p:nvPr/>
        </p:nvSpPr>
        <p:spPr>
          <a:xfrm>
            <a:off x="9530189" y="4491369"/>
            <a:ext cx="2450800" cy="16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158745" indent="-158745" defTabSz="1219170">
              <a:lnSpc>
                <a:spcPct val="90000"/>
              </a:lnSpc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Unlimited queries </a:t>
            </a:r>
            <a:b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&amp; users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45" indent="-158745" defTabSz="1219170">
              <a:lnSpc>
                <a:spcPct val="90000"/>
              </a:lnSpc>
              <a:spcBef>
                <a:spcPts val="600"/>
              </a:spcBef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Fresh and </a:t>
            </a:r>
            <a:b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complete data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8745" indent="-158745" defTabSz="1219170">
              <a:lnSpc>
                <a:spcPct val="90000"/>
              </a:lnSpc>
              <a:spcBef>
                <a:spcPts val="600"/>
              </a:spcBef>
              <a:buClr>
                <a:srgbClr val="262626"/>
              </a:buClr>
              <a:buSzPts val="1200"/>
              <a:buFont typeface="Arial"/>
              <a:buChar char="•"/>
            </a:pP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Optimize revenue </a:t>
            </a:r>
            <a:b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kern="0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&amp; costs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Google Shape;3193;p239"/>
          <p:cNvSpPr/>
          <p:nvPr/>
        </p:nvSpPr>
        <p:spPr>
          <a:xfrm>
            <a:off x="177272" y="3343001"/>
            <a:ext cx="11840800" cy="83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262626"/>
              </a:buClr>
              <a:buSzPts val="1013"/>
            </a:pPr>
            <a:endParaRPr sz="1351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94" name="Google Shape;3194;p239"/>
          <p:cNvSpPr/>
          <p:nvPr/>
        </p:nvSpPr>
        <p:spPr>
          <a:xfrm>
            <a:off x="567976" y="3458573"/>
            <a:ext cx="2096800" cy="6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200"/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 data centralized,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1219170">
              <a:buClr>
                <a:srgbClr val="FFFFFF"/>
              </a:buClr>
              <a:buSzPts val="1200"/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shareable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p239"/>
          <p:cNvSpPr/>
          <p:nvPr/>
        </p:nvSpPr>
        <p:spPr>
          <a:xfrm>
            <a:off x="6506331" y="3458573"/>
            <a:ext cx="2206400" cy="6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200"/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Simple, cost effective infrastructure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6" name="Google Shape;3196;p239"/>
          <p:cNvSpPr/>
          <p:nvPr/>
        </p:nvSpPr>
        <p:spPr>
          <a:xfrm>
            <a:off x="3482472" y="3458573"/>
            <a:ext cx="2206400" cy="6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200"/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Unlimited, automatic scale and speed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p239"/>
          <p:cNvSpPr/>
          <p:nvPr/>
        </p:nvSpPr>
        <p:spPr>
          <a:xfrm>
            <a:off x="9530189" y="3458573"/>
            <a:ext cx="2096800" cy="61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ts val="1200"/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Faster, better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defTabSz="1219170">
              <a:buClr>
                <a:srgbClr val="FFFFFF"/>
              </a:buClr>
              <a:buSzPts val="1200"/>
            </a:pPr>
            <a:r>
              <a:rPr lang="en-US" sz="1600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decision making</a:t>
            </a:r>
            <a:endParaRPr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8" name="Google Shape;3198;p239"/>
          <p:cNvGrpSpPr/>
          <p:nvPr/>
        </p:nvGrpSpPr>
        <p:grpSpPr>
          <a:xfrm>
            <a:off x="1461690" y="2288401"/>
            <a:ext cx="348653" cy="386417"/>
            <a:chOff x="1096267" y="1716300"/>
            <a:chExt cx="261490" cy="289813"/>
          </a:xfrm>
        </p:grpSpPr>
        <p:grpSp>
          <p:nvGrpSpPr>
            <p:cNvPr id="3199" name="Google Shape;3199;p239"/>
            <p:cNvGrpSpPr/>
            <p:nvPr/>
          </p:nvGrpSpPr>
          <p:grpSpPr>
            <a:xfrm>
              <a:off x="1096267" y="1716300"/>
              <a:ext cx="261490" cy="289813"/>
              <a:chOff x="8597900" y="1254126"/>
              <a:chExt cx="438300" cy="485774"/>
            </a:xfrm>
          </p:grpSpPr>
          <p:sp>
            <p:nvSpPr>
              <p:cNvPr id="3200" name="Google Shape;3200;p239"/>
              <p:cNvSpPr/>
              <p:nvPr/>
            </p:nvSpPr>
            <p:spPr>
              <a:xfrm>
                <a:off x="8597900" y="1347788"/>
                <a:ext cx="438150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01" name="Google Shape;3201;p239"/>
              <p:cNvSpPr/>
              <p:nvPr/>
            </p:nvSpPr>
            <p:spPr>
              <a:xfrm>
                <a:off x="8597900" y="1439863"/>
                <a:ext cx="438150" cy="92075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02" name="Google Shape;3202;p239"/>
              <p:cNvSpPr/>
              <p:nvPr/>
            </p:nvSpPr>
            <p:spPr>
              <a:xfrm>
                <a:off x="8597900" y="1543051"/>
                <a:ext cx="438150" cy="93662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03" name="Google Shape;3203;p239"/>
              <p:cNvSpPr/>
              <p:nvPr/>
            </p:nvSpPr>
            <p:spPr>
              <a:xfrm>
                <a:off x="8597900" y="1254126"/>
                <a:ext cx="438300" cy="185700"/>
              </a:xfrm>
              <a:prstGeom prst="ellipse">
                <a:avLst/>
              </a:pr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204" name="Google Shape;3204;p239"/>
            <p:cNvGrpSpPr/>
            <p:nvPr/>
          </p:nvGrpSpPr>
          <p:grpSpPr>
            <a:xfrm>
              <a:off x="1144863" y="1729712"/>
              <a:ext cx="161989" cy="79979"/>
              <a:chOff x="5729775" y="4117411"/>
              <a:chExt cx="866713" cy="855391"/>
            </a:xfrm>
          </p:grpSpPr>
          <p:sp>
            <p:nvSpPr>
              <p:cNvPr id="3205" name="Google Shape;3205;p239"/>
              <p:cNvSpPr/>
              <p:nvPr/>
            </p:nvSpPr>
            <p:spPr>
              <a:xfrm>
                <a:off x="6202756" y="4216787"/>
                <a:ext cx="300645" cy="2251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06" name="Google Shape;3206;p239"/>
              <p:cNvSpPr/>
              <p:nvPr/>
            </p:nvSpPr>
            <p:spPr>
              <a:xfrm>
                <a:off x="6209045" y="4117411"/>
                <a:ext cx="106924" cy="315740"/>
              </a:xfrm>
              <a:custGeom>
                <a:avLst/>
                <a:gdLst/>
                <a:ahLst/>
                <a:cxnLst/>
                <a:rect l="l" t="t" r="r" b="b"/>
                <a:pathLst>
                  <a:path w="48" h="141" extrusionOk="0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07" name="Google Shape;3207;p239"/>
              <p:cNvSpPr/>
              <p:nvPr/>
            </p:nvSpPr>
            <p:spPr>
              <a:xfrm>
                <a:off x="6293327" y="4484726"/>
                <a:ext cx="300645" cy="22894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2" extrusionOk="0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08" name="Google Shape;3208;p239"/>
              <p:cNvSpPr/>
              <p:nvPr/>
            </p:nvSpPr>
            <p:spPr>
              <a:xfrm>
                <a:off x="6295843" y="4380318"/>
                <a:ext cx="300645" cy="22768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2" extrusionOk="0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09" name="Google Shape;3209;p239"/>
              <p:cNvSpPr/>
              <p:nvPr/>
            </p:nvSpPr>
            <p:spPr>
              <a:xfrm>
                <a:off x="6207787" y="4659578"/>
                <a:ext cx="108182" cy="313224"/>
              </a:xfrm>
              <a:custGeom>
                <a:avLst/>
                <a:gdLst/>
                <a:ahLst/>
                <a:cxnLst/>
                <a:rect l="l" t="t" r="r" b="b"/>
                <a:pathLst>
                  <a:path w="49" h="140" extrusionOk="0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10" name="Google Shape;3210;p239"/>
              <p:cNvSpPr/>
              <p:nvPr/>
            </p:nvSpPr>
            <p:spPr>
              <a:xfrm>
                <a:off x="6205272" y="4650772"/>
                <a:ext cx="299387" cy="22768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2" extrusionOk="0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11" name="Google Shape;3211;p239"/>
              <p:cNvSpPr/>
              <p:nvPr/>
            </p:nvSpPr>
            <p:spPr>
              <a:xfrm>
                <a:off x="5822862" y="4648257"/>
                <a:ext cx="299387" cy="22642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12" name="Google Shape;3212;p239"/>
              <p:cNvSpPr/>
              <p:nvPr/>
            </p:nvSpPr>
            <p:spPr>
              <a:xfrm>
                <a:off x="6009035" y="4659578"/>
                <a:ext cx="106924" cy="313224"/>
              </a:xfrm>
              <a:custGeom>
                <a:avLst/>
                <a:gdLst/>
                <a:ahLst/>
                <a:cxnLst/>
                <a:rect l="l" t="t" r="r" b="b"/>
                <a:pathLst>
                  <a:path w="48" h="140" extrusionOk="0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13" name="Google Shape;3213;p239"/>
              <p:cNvSpPr/>
              <p:nvPr/>
            </p:nvSpPr>
            <p:spPr>
              <a:xfrm>
                <a:off x="5732291" y="4380318"/>
                <a:ext cx="299387" cy="225169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14" name="Google Shape;3214;p239"/>
              <p:cNvSpPr/>
              <p:nvPr/>
            </p:nvSpPr>
            <p:spPr>
              <a:xfrm>
                <a:off x="5729775" y="4484726"/>
                <a:ext cx="299387" cy="226427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1" extrusionOk="0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15" name="Google Shape;3215;p239"/>
              <p:cNvSpPr/>
              <p:nvPr/>
            </p:nvSpPr>
            <p:spPr>
              <a:xfrm>
                <a:off x="6009035" y="4117411"/>
                <a:ext cx="109440" cy="315740"/>
              </a:xfrm>
              <a:custGeom>
                <a:avLst/>
                <a:gdLst/>
                <a:ahLst/>
                <a:cxnLst/>
                <a:rect l="l" t="t" r="r" b="b"/>
                <a:pathLst>
                  <a:path w="49" h="141" extrusionOk="0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16" name="Google Shape;3216;p239"/>
              <p:cNvSpPr/>
              <p:nvPr/>
            </p:nvSpPr>
            <p:spPr>
              <a:xfrm>
                <a:off x="5820346" y="4211756"/>
                <a:ext cx="300645" cy="230201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3" extrusionOk="0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17" name="Google Shape;3217;p239"/>
              <p:cNvSpPr/>
              <p:nvPr/>
            </p:nvSpPr>
            <p:spPr>
              <a:xfrm>
                <a:off x="6063126" y="4444472"/>
                <a:ext cx="200011" cy="203784"/>
              </a:xfrm>
              <a:custGeom>
                <a:avLst/>
                <a:gdLst/>
                <a:ahLst/>
                <a:cxnLst/>
                <a:rect l="l" t="t" r="r" b="b"/>
                <a:pathLst>
                  <a:path w="90" h="91" extrusionOk="0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3218" name="Google Shape;3218;p239"/>
          <p:cNvGrpSpPr/>
          <p:nvPr/>
        </p:nvGrpSpPr>
        <p:grpSpPr>
          <a:xfrm>
            <a:off x="950824" y="1824678"/>
            <a:ext cx="1319072" cy="1338973"/>
            <a:chOff x="713118" y="1368508"/>
            <a:chExt cx="989304" cy="1004230"/>
          </a:xfrm>
        </p:grpSpPr>
        <p:sp>
          <p:nvSpPr>
            <p:cNvPr id="3219" name="Google Shape;3219;p239"/>
            <p:cNvSpPr/>
            <p:nvPr/>
          </p:nvSpPr>
          <p:spPr>
            <a:xfrm>
              <a:off x="829522" y="1452874"/>
              <a:ext cx="812700" cy="812700"/>
            </a:xfrm>
            <a:prstGeom prst="ellipse">
              <a:avLst/>
            </a:prstGeom>
            <a:noFill/>
            <a:ln w="19050" cap="sq" cmpd="sng">
              <a:solidFill>
                <a:schemeClr val="accent1"/>
              </a:solidFill>
              <a:prstDash val="lg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0" name="Google Shape;3220;p239"/>
            <p:cNvSpPr/>
            <p:nvPr/>
          </p:nvSpPr>
          <p:spPr>
            <a:xfrm>
              <a:off x="713118" y="1670573"/>
              <a:ext cx="192300" cy="1923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1" name="Google Shape;3221;p239"/>
            <p:cNvSpPr/>
            <p:nvPr/>
          </p:nvSpPr>
          <p:spPr>
            <a:xfrm>
              <a:off x="1184587" y="2195674"/>
              <a:ext cx="99828" cy="177064"/>
            </a:xfrm>
            <a:custGeom>
              <a:avLst/>
              <a:gdLst/>
              <a:ahLst/>
              <a:cxnLst/>
              <a:rect l="l" t="t" r="r" b="b"/>
              <a:pathLst>
                <a:path w="52" h="92" extrusionOk="0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0"/>
                    <a:pt x="52" y="4"/>
                    <a:pt x="52" y="8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2" y="88"/>
                    <a:pt x="48" y="92"/>
                    <a:pt x="44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222" name="Google Shape;3222;p239"/>
            <p:cNvCxnSpPr/>
            <p:nvPr/>
          </p:nvCxnSpPr>
          <p:spPr>
            <a:xfrm>
              <a:off x="1184587" y="2226674"/>
              <a:ext cx="999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23" name="Google Shape;3223;p239"/>
            <p:cNvCxnSpPr/>
            <p:nvPr/>
          </p:nvCxnSpPr>
          <p:spPr>
            <a:xfrm>
              <a:off x="1184587" y="2341738"/>
              <a:ext cx="999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24" name="Google Shape;3224;p239"/>
            <p:cNvCxnSpPr/>
            <p:nvPr/>
          </p:nvCxnSpPr>
          <p:spPr>
            <a:xfrm rot="10800000">
              <a:off x="1215542" y="2357500"/>
              <a:ext cx="384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25" name="Google Shape;3225;p239"/>
            <p:cNvSpPr/>
            <p:nvPr/>
          </p:nvSpPr>
          <p:spPr>
            <a:xfrm>
              <a:off x="1230823" y="2207233"/>
              <a:ext cx="7356" cy="7882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6" name="Google Shape;3226;p239"/>
            <p:cNvSpPr/>
            <p:nvPr/>
          </p:nvSpPr>
          <p:spPr>
            <a:xfrm>
              <a:off x="791883" y="2077902"/>
              <a:ext cx="206355" cy="16187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227" name="Google Shape;3227;p239"/>
            <p:cNvCxnSpPr/>
            <p:nvPr/>
          </p:nvCxnSpPr>
          <p:spPr>
            <a:xfrm>
              <a:off x="791883" y="2123003"/>
              <a:ext cx="2064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28" name="Google Shape;3228;p239"/>
            <p:cNvSpPr/>
            <p:nvPr/>
          </p:nvSpPr>
          <p:spPr>
            <a:xfrm>
              <a:off x="819067" y="2095818"/>
              <a:ext cx="8700" cy="93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29" name="Google Shape;3229;p239"/>
            <p:cNvSpPr/>
            <p:nvPr/>
          </p:nvSpPr>
          <p:spPr>
            <a:xfrm>
              <a:off x="846252" y="2095818"/>
              <a:ext cx="8700" cy="93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0" name="Google Shape;3230;p239"/>
            <p:cNvSpPr/>
            <p:nvPr/>
          </p:nvSpPr>
          <p:spPr>
            <a:xfrm>
              <a:off x="872819" y="2095818"/>
              <a:ext cx="9300" cy="93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1" name="Google Shape;3231;p239"/>
            <p:cNvSpPr/>
            <p:nvPr/>
          </p:nvSpPr>
          <p:spPr>
            <a:xfrm>
              <a:off x="827716" y="2150188"/>
              <a:ext cx="27300" cy="26700"/>
            </a:xfrm>
            <a:prstGeom prst="rect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2" name="Google Shape;3232;p239"/>
            <p:cNvSpPr/>
            <p:nvPr/>
          </p:nvSpPr>
          <p:spPr>
            <a:xfrm>
              <a:off x="827716" y="2194671"/>
              <a:ext cx="27300" cy="27300"/>
            </a:xfrm>
            <a:prstGeom prst="rect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3" name="Google Shape;3233;p239"/>
            <p:cNvSpPr/>
            <p:nvPr/>
          </p:nvSpPr>
          <p:spPr>
            <a:xfrm>
              <a:off x="882086" y="2150188"/>
              <a:ext cx="26700" cy="26700"/>
            </a:xfrm>
            <a:prstGeom prst="rect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4" name="Google Shape;3234;p239"/>
            <p:cNvSpPr/>
            <p:nvPr/>
          </p:nvSpPr>
          <p:spPr>
            <a:xfrm>
              <a:off x="882086" y="2194671"/>
              <a:ext cx="26700" cy="27300"/>
            </a:xfrm>
            <a:prstGeom prst="rect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5" name="Google Shape;3235;p239"/>
            <p:cNvSpPr/>
            <p:nvPr/>
          </p:nvSpPr>
          <p:spPr>
            <a:xfrm>
              <a:off x="935836" y="2150188"/>
              <a:ext cx="26700" cy="26700"/>
            </a:xfrm>
            <a:prstGeom prst="rect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6" name="Google Shape;3236;p239"/>
            <p:cNvSpPr/>
            <p:nvPr/>
          </p:nvSpPr>
          <p:spPr>
            <a:xfrm>
              <a:off x="935836" y="2194671"/>
              <a:ext cx="26700" cy="27300"/>
            </a:xfrm>
            <a:prstGeom prst="rect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7" name="Google Shape;3237;p239"/>
            <p:cNvSpPr/>
            <p:nvPr/>
          </p:nvSpPr>
          <p:spPr>
            <a:xfrm>
              <a:off x="1497244" y="2108871"/>
              <a:ext cx="72000" cy="128100"/>
            </a:xfrm>
            <a:prstGeom prst="rect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38" name="Google Shape;3238;p239"/>
            <p:cNvSpPr/>
            <p:nvPr/>
          </p:nvSpPr>
          <p:spPr>
            <a:xfrm>
              <a:off x="1504944" y="2076968"/>
              <a:ext cx="56100" cy="31800"/>
            </a:xfrm>
            <a:prstGeom prst="rect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239" name="Google Shape;3239;p239"/>
            <p:cNvCxnSpPr/>
            <p:nvPr/>
          </p:nvCxnSpPr>
          <p:spPr>
            <a:xfrm rot="10800000">
              <a:off x="1529147" y="2052669"/>
              <a:ext cx="0" cy="2430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40" name="Google Shape;3240;p239"/>
            <p:cNvSpPr/>
            <p:nvPr/>
          </p:nvSpPr>
          <p:spPr>
            <a:xfrm>
              <a:off x="1624853" y="2124821"/>
              <a:ext cx="56100" cy="112200"/>
            </a:xfrm>
            <a:prstGeom prst="rect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41" name="Google Shape;3241;p239"/>
            <p:cNvSpPr/>
            <p:nvPr/>
          </p:nvSpPr>
          <p:spPr>
            <a:xfrm>
              <a:off x="1633103" y="2100620"/>
              <a:ext cx="39600" cy="24300"/>
            </a:xfrm>
            <a:prstGeom prst="rect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242" name="Google Shape;3242;p239"/>
            <p:cNvCxnSpPr/>
            <p:nvPr/>
          </p:nvCxnSpPr>
          <p:spPr>
            <a:xfrm>
              <a:off x="1569298" y="2156724"/>
              <a:ext cx="555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3" name="Google Shape;3243;p239"/>
            <p:cNvCxnSpPr/>
            <p:nvPr/>
          </p:nvCxnSpPr>
          <p:spPr>
            <a:xfrm>
              <a:off x="1569298" y="2237030"/>
              <a:ext cx="55500" cy="0"/>
            </a:xfrm>
            <a:prstGeom prst="straightConnector1">
              <a:avLst/>
            </a:prstGeom>
            <a:solidFill>
              <a:srgbClr val="07618D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4" name="Google Shape;3244;p239"/>
            <p:cNvCxnSpPr/>
            <p:nvPr/>
          </p:nvCxnSpPr>
          <p:spPr>
            <a:xfrm>
              <a:off x="1520896" y="2092920"/>
              <a:ext cx="243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5" name="Google Shape;3245;p239"/>
            <p:cNvCxnSpPr/>
            <p:nvPr/>
          </p:nvCxnSpPr>
          <p:spPr>
            <a:xfrm>
              <a:off x="1513194" y="2124821"/>
              <a:ext cx="402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6" name="Google Shape;3246;p239"/>
            <p:cNvCxnSpPr/>
            <p:nvPr/>
          </p:nvCxnSpPr>
          <p:spPr>
            <a:xfrm>
              <a:off x="1513194" y="2140773"/>
              <a:ext cx="402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7" name="Google Shape;3247;p239"/>
            <p:cNvCxnSpPr/>
            <p:nvPr/>
          </p:nvCxnSpPr>
          <p:spPr>
            <a:xfrm>
              <a:off x="1513194" y="2156724"/>
              <a:ext cx="402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8" name="Google Shape;3248;p239"/>
            <p:cNvCxnSpPr/>
            <p:nvPr/>
          </p:nvCxnSpPr>
          <p:spPr>
            <a:xfrm>
              <a:off x="1513194" y="2172675"/>
              <a:ext cx="402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49" name="Google Shape;3249;p239"/>
            <p:cNvCxnSpPr/>
            <p:nvPr/>
          </p:nvCxnSpPr>
          <p:spPr>
            <a:xfrm>
              <a:off x="1513194" y="2189176"/>
              <a:ext cx="402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0" name="Google Shape;3250;p239"/>
            <p:cNvCxnSpPr/>
            <p:nvPr/>
          </p:nvCxnSpPr>
          <p:spPr>
            <a:xfrm>
              <a:off x="1513194" y="2205128"/>
              <a:ext cx="402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1" name="Google Shape;3251;p239"/>
            <p:cNvCxnSpPr/>
            <p:nvPr/>
          </p:nvCxnSpPr>
          <p:spPr>
            <a:xfrm>
              <a:off x="1640804" y="2140773"/>
              <a:ext cx="243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2" name="Google Shape;3252;p239"/>
            <p:cNvCxnSpPr/>
            <p:nvPr/>
          </p:nvCxnSpPr>
          <p:spPr>
            <a:xfrm>
              <a:off x="1640804" y="2156724"/>
              <a:ext cx="243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3" name="Google Shape;3253;p239"/>
            <p:cNvCxnSpPr/>
            <p:nvPr/>
          </p:nvCxnSpPr>
          <p:spPr>
            <a:xfrm>
              <a:off x="1640804" y="2172675"/>
              <a:ext cx="243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4" name="Google Shape;3254;p239"/>
            <p:cNvCxnSpPr/>
            <p:nvPr/>
          </p:nvCxnSpPr>
          <p:spPr>
            <a:xfrm>
              <a:off x="1640804" y="2189176"/>
              <a:ext cx="243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5" name="Google Shape;3255;p239"/>
            <p:cNvCxnSpPr/>
            <p:nvPr/>
          </p:nvCxnSpPr>
          <p:spPr>
            <a:xfrm>
              <a:off x="1640804" y="2205128"/>
              <a:ext cx="243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6" name="Google Shape;3256;p239"/>
            <p:cNvCxnSpPr/>
            <p:nvPr/>
          </p:nvCxnSpPr>
          <p:spPr>
            <a:xfrm>
              <a:off x="1585250" y="2172675"/>
              <a:ext cx="237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7" name="Google Shape;3257;p239"/>
            <p:cNvCxnSpPr/>
            <p:nvPr/>
          </p:nvCxnSpPr>
          <p:spPr>
            <a:xfrm>
              <a:off x="1585250" y="2189176"/>
              <a:ext cx="237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58" name="Google Shape;3258;p239"/>
            <p:cNvCxnSpPr/>
            <p:nvPr/>
          </p:nvCxnSpPr>
          <p:spPr>
            <a:xfrm>
              <a:off x="1585250" y="2205128"/>
              <a:ext cx="23700" cy="0"/>
            </a:xfrm>
            <a:prstGeom prst="straightConnector1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59" name="Google Shape;3259;p239"/>
            <p:cNvSpPr/>
            <p:nvPr/>
          </p:nvSpPr>
          <p:spPr>
            <a:xfrm>
              <a:off x="1520896" y="2221078"/>
              <a:ext cx="15900" cy="15900"/>
            </a:xfrm>
            <a:prstGeom prst="rect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0" name="Google Shape;3260;p239"/>
            <p:cNvSpPr/>
            <p:nvPr/>
          </p:nvSpPr>
          <p:spPr>
            <a:xfrm>
              <a:off x="1649055" y="2221078"/>
              <a:ext cx="15900" cy="15900"/>
            </a:xfrm>
            <a:prstGeom prst="rect">
              <a:avLst/>
            </a:pr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1" name="Google Shape;3261;p239"/>
            <p:cNvSpPr/>
            <p:nvPr/>
          </p:nvSpPr>
          <p:spPr>
            <a:xfrm>
              <a:off x="714736" y="1667099"/>
              <a:ext cx="197400" cy="19860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2" name="Google Shape;3262;p239"/>
            <p:cNvSpPr/>
            <p:nvPr/>
          </p:nvSpPr>
          <p:spPr>
            <a:xfrm>
              <a:off x="783015" y="1670755"/>
              <a:ext cx="4877" cy="19508"/>
            </a:xfrm>
            <a:custGeom>
              <a:avLst/>
              <a:gdLst/>
              <a:ahLst/>
              <a:cxnLst/>
              <a:rect l="l" t="t" r="r" b="b"/>
              <a:pathLst>
                <a:path w="2" h="9" extrusionOk="0">
                  <a:moveTo>
                    <a:pt x="2" y="9"/>
                  </a:moveTo>
                  <a:cubicBezTo>
                    <a:pt x="1" y="6"/>
                    <a:pt x="0" y="3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3" name="Google Shape;3263;p239"/>
            <p:cNvSpPr/>
            <p:nvPr/>
          </p:nvSpPr>
          <p:spPr>
            <a:xfrm>
              <a:off x="802523" y="1720746"/>
              <a:ext cx="59744" cy="39016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8" y="18"/>
                  </a:moveTo>
                  <a:cubicBezTo>
                    <a:pt x="16" y="16"/>
                    <a:pt x="6" y="9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4" name="Google Shape;3264;p239"/>
            <p:cNvSpPr/>
            <p:nvPr/>
          </p:nvSpPr>
          <p:spPr>
            <a:xfrm>
              <a:off x="897624" y="1757323"/>
              <a:ext cx="14631" cy="2438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5" name="Google Shape;3265;p239"/>
            <p:cNvSpPr/>
            <p:nvPr/>
          </p:nvSpPr>
          <p:spPr>
            <a:xfrm>
              <a:off x="789111" y="1819506"/>
              <a:ext cx="53647" cy="43894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25" y="0"/>
                  </a:moveTo>
                  <a:cubicBezTo>
                    <a:pt x="18" y="8"/>
                    <a:pt x="9" y="15"/>
                    <a:pt x="0" y="2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6" name="Google Shape;3266;p239"/>
            <p:cNvSpPr/>
            <p:nvPr/>
          </p:nvSpPr>
          <p:spPr>
            <a:xfrm>
              <a:off x="858608" y="1776831"/>
              <a:ext cx="12193" cy="21947"/>
            </a:xfrm>
            <a:custGeom>
              <a:avLst/>
              <a:gdLst/>
              <a:ahLst/>
              <a:cxnLst/>
              <a:rect l="l" t="t" r="r" b="b"/>
              <a:pathLst>
                <a:path w="6" h="10" extrusionOk="0">
                  <a:moveTo>
                    <a:pt x="6" y="0"/>
                  </a:moveTo>
                  <a:cubicBezTo>
                    <a:pt x="4" y="3"/>
                    <a:pt x="2" y="7"/>
                    <a:pt x="0" y="1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7" name="Google Shape;3267;p239"/>
            <p:cNvSpPr/>
            <p:nvPr/>
          </p:nvSpPr>
          <p:spPr>
            <a:xfrm>
              <a:off x="884213" y="1707334"/>
              <a:ext cx="8535" cy="36578"/>
            </a:xfrm>
            <a:custGeom>
              <a:avLst/>
              <a:gdLst/>
              <a:ahLst/>
              <a:cxnLst/>
              <a:rect l="l" t="t" r="r" b="b"/>
              <a:pathLst>
                <a:path w="4" h="17" extrusionOk="0">
                  <a:moveTo>
                    <a:pt x="4" y="0"/>
                  </a:moveTo>
                  <a:cubicBezTo>
                    <a:pt x="3" y="6"/>
                    <a:pt x="2" y="11"/>
                    <a:pt x="0" y="17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8" name="Google Shape;3268;p239"/>
            <p:cNvSpPr/>
            <p:nvPr/>
          </p:nvSpPr>
          <p:spPr>
            <a:xfrm>
              <a:off x="720832" y="1799997"/>
              <a:ext cx="21947" cy="4877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10" y="2"/>
                  </a:move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69" name="Google Shape;3269;p239"/>
            <p:cNvSpPr/>
            <p:nvPr/>
          </p:nvSpPr>
          <p:spPr>
            <a:xfrm>
              <a:off x="759849" y="1808532"/>
              <a:ext cx="40235" cy="4877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19" y="2"/>
                  </a:moveTo>
                  <a:cubicBezTo>
                    <a:pt x="12" y="2"/>
                    <a:pt x="6" y="1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0" name="Google Shape;3270;p239"/>
            <p:cNvSpPr/>
            <p:nvPr/>
          </p:nvSpPr>
          <p:spPr>
            <a:xfrm>
              <a:off x="825688" y="1813410"/>
              <a:ext cx="13412" cy="0"/>
            </a:xfrm>
            <a:custGeom>
              <a:avLst/>
              <a:gdLst/>
              <a:ahLst/>
              <a:cxnLst/>
              <a:rect l="l" t="t" r="r" b="b"/>
              <a:pathLst>
                <a:path w="6" h="120000" extrusionOk="0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1" name="Google Shape;3271;p239"/>
            <p:cNvSpPr/>
            <p:nvPr/>
          </p:nvSpPr>
          <p:spPr>
            <a:xfrm>
              <a:off x="864704" y="1802435"/>
              <a:ext cx="39016" cy="8535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cubicBezTo>
                    <a:pt x="12" y="1"/>
                    <a:pt x="6" y="3"/>
                    <a:pt x="0" y="4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2" name="Google Shape;3272;p239"/>
            <p:cNvSpPr/>
            <p:nvPr/>
          </p:nvSpPr>
          <p:spPr>
            <a:xfrm>
              <a:off x="746437" y="1692703"/>
              <a:ext cx="30481" cy="10973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5"/>
                  </a:moveTo>
                  <a:cubicBezTo>
                    <a:pt x="13" y="5"/>
                    <a:pt x="13" y="5"/>
                    <a:pt x="12" y="5"/>
                  </a:cubicBezTo>
                  <a:cubicBezTo>
                    <a:pt x="8" y="4"/>
                    <a:pt x="4" y="2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3" name="Google Shape;3273;p239"/>
            <p:cNvSpPr/>
            <p:nvPr/>
          </p:nvSpPr>
          <p:spPr>
            <a:xfrm>
              <a:off x="811057" y="1681730"/>
              <a:ext cx="53647" cy="23166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cubicBezTo>
                    <a:pt x="18" y="6"/>
                    <a:pt x="9" y="10"/>
                    <a:pt x="0" y="11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4" name="Google Shape;3274;p239"/>
            <p:cNvSpPr/>
            <p:nvPr/>
          </p:nvSpPr>
          <p:spPr>
            <a:xfrm>
              <a:off x="819592" y="1824383"/>
              <a:ext cx="21947" cy="36578"/>
            </a:xfrm>
            <a:custGeom>
              <a:avLst/>
              <a:gdLst/>
              <a:ahLst/>
              <a:cxnLst/>
              <a:rect l="l" t="t" r="r" b="b"/>
              <a:pathLst>
                <a:path w="10" h="17" extrusionOk="0">
                  <a:moveTo>
                    <a:pt x="0" y="0"/>
                  </a:moveTo>
                  <a:cubicBezTo>
                    <a:pt x="4" y="5"/>
                    <a:pt x="8" y="11"/>
                    <a:pt x="10" y="17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5" name="Google Shape;3275;p239"/>
            <p:cNvSpPr/>
            <p:nvPr/>
          </p:nvSpPr>
          <p:spPr>
            <a:xfrm>
              <a:off x="774480" y="1776831"/>
              <a:ext cx="30481" cy="25605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0"/>
                  </a:moveTo>
                  <a:cubicBezTo>
                    <a:pt x="5" y="3"/>
                    <a:pt x="10" y="8"/>
                    <a:pt x="14" y="12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6" name="Google Shape;3276;p239"/>
            <p:cNvSpPr/>
            <p:nvPr/>
          </p:nvSpPr>
          <p:spPr>
            <a:xfrm>
              <a:off x="714736" y="1754884"/>
              <a:ext cx="28042" cy="8535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0" y="0"/>
                  </a:moveTo>
                  <a:cubicBezTo>
                    <a:pt x="5" y="1"/>
                    <a:pt x="9" y="2"/>
                    <a:pt x="13" y="4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7" name="Google Shape;3277;p239"/>
            <p:cNvSpPr/>
            <p:nvPr/>
          </p:nvSpPr>
          <p:spPr>
            <a:xfrm>
              <a:off x="737902" y="1818287"/>
              <a:ext cx="8535" cy="12193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4" y="0"/>
                  </a:moveTo>
                  <a:cubicBezTo>
                    <a:pt x="3" y="2"/>
                    <a:pt x="2" y="4"/>
                    <a:pt x="0" y="6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8" name="Google Shape;3278;p239"/>
            <p:cNvSpPr/>
            <p:nvPr/>
          </p:nvSpPr>
          <p:spPr>
            <a:xfrm>
              <a:off x="752533" y="1787806"/>
              <a:ext cx="4877" cy="12193"/>
            </a:xfrm>
            <a:custGeom>
              <a:avLst/>
              <a:gdLst/>
              <a:ahLst/>
              <a:cxnLst/>
              <a:rect l="l" t="t" r="r" b="b"/>
              <a:pathLst>
                <a:path w="2" h="6" extrusionOk="0">
                  <a:moveTo>
                    <a:pt x="2" y="0"/>
                  </a:moveTo>
                  <a:cubicBezTo>
                    <a:pt x="2" y="2"/>
                    <a:pt x="1" y="4"/>
                    <a:pt x="0" y="6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79" name="Google Shape;3279;p239"/>
            <p:cNvSpPr/>
            <p:nvPr/>
          </p:nvSpPr>
          <p:spPr>
            <a:xfrm>
              <a:off x="735465" y="1703676"/>
              <a:ext cx="21947" cy="48770"/>
            </a:xfrm>
            <a:custGeom>
              <a:avLst/>
              <a:gdLst/>
              <a:ahLst/>
              <a:cxnLst/>
              <a:rect l="l" t="t" r="r" b="b"/>
              <a:pathLst>
                <a:path w="10" h="23" extrusionOk="0">
                  <a:moveTo>
                    <a:pt x="0" y="0"/>
                  </a:moveTo>
                  <a:cubicBezTo>
                    <a:pt x="5" y="7"/>
                    <a:pt x="9" y="14"/>
                    <a:pt x="10" y="23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0" name="Google Shape;3280;p239"/>
            <p:cNvSpPr/>
            <p:nvPr/>
          </p:nvSpPr>
          <p:spPr>
            <a:xfrm>
              <a:off x="776919" y="1690264"/>
              <a:ext cx="34200" cy="342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1" name="Google Shape;3281;p239"/>
            <p:cNvSpPr/>
            <p:nvPr/>
          </p:nvSpPr>
          <p:spPr>
            <a:xfrm>
              <a:off x="742780" y="1752446"/>
              <a:ext cx="34200" cy="354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2" name="Google Shape;3282;p239"/>
            <p:cNvSpPr/>
            <p:nvPr/>
          </p:nvSpPr>
          <p:spPr>
            <a:xfrm>
              <a:off x="742778" y="1799997"/>
              <a:ext cx="17100" cy="183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3" name="Google Shape;3283;p239"/>
            <p:cNvSpPr/>
            <p:nvPr/>
          </p:nvSpPr>
          <p:spPr>
            <a:xfrm>
              <a:off x="800085" y="1799997"/>
              <a:ext cx="25500" cy="267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4" name="Google Shape;3284;p239"/>
            <p:cNvSpPr/>
            <p:nvPr/>
          </p:nvSpPr>
          <p:spPr>
            <a:xfrm>
              <a:off x="839100" y="1796339"/>
              <a:ext cx="25500" cy="255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5" name="Google Shape;3285;p239"/>
            <p:cNvSpPr/>
            <p:nvPr/>
          </p:nvSpPr>
          <p:spPr>
            <a:xfrm>
              <a:off x="862267" y="1743911"/>
              <a:ext cx="35400" cy="354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6" name="Google Shape;3286;p239"/>
            <p:cNvSpPr/>
            <p:nvPr/>
          </p:nvSpPr>
          <p:spPr>
            <a:xfrm>
              <a:off x="1499622" y="1682170"/>
              <a:ext cx="202658" cy="158971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solidFill>
              <a:schemeClr val="l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287" name="Google Shape;3287;p239"/>
            <p:cNvCxnSpPr/>
            <p:nvPr/>
          </p:nvCxnSpPr>
          <p:spPr>
            <a:xfrm>
              <a:off x="1499622" y="1726464"/>
              <a:ext cx="2028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88" name="Google Shape;3288;p239"/>
            <p:cNvSpPr/>
            <p:nvPr/>
          </p:nvSpPr>
          <p:spPr>
            <a:xfrm>
              <a:off x="1526320" y="1699767"/>
              <a:ext cx="8400" cy="90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89" name="Google Shape;3289;p239"/>
            <p:cNvSpPr/>
            <p:nvPr/>
          </p:nvSpPr>
          <p:spPr>
            <a:xfrm>
              <a:off x="1552411" y="1699767"/>
              <a:ext cx="9000" cy="90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0" name="Google Shape;3290;p239"/>
            <p:cNvSpPr/>
            <p:nvPr/>
          </p:nvSpPr>
          <p:spPr>
            <a:xfrm>
              <a:off x="1579107" y="1699767"/>
              <a:ext cx="9000" cy="90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1" name="Google Shape;3291;p239"/>
            <p:cNvSpPr/>
            <p:nvPr/>
          </p:nvSpPr>
          <p:spPr>
            <a:xfrm>
              <a:off x="1543916" y="1746487"/>
              <a:ext cx="114677" cy="67957"/>
            </a:xfrm>
            <a:custGeom>
              <a:avLst/>
              <a:gdLst/>
              <a:ahLst/>
              <a:cxnLst/>
              <a:rect l="l" t="t" r="r" b="b"/>
              <a:pathLst>
                <a:path w="52" h="31" extrusionOk="0">
                  <a:moveTo>
                    <a:pt x="52" y="20"/>
                  </a:moveTo>
                  <a:cubicBezTo>
                    <a:pt x="52" y="14"/>
                    <a:pt x="47" y="9"/>
                    <a:pt x="40" y="9"/>
                  </a:cubicBezTo>
                  <a:cubicBezTo>
                    <a:pt x="38" y="4"/>
                    <a:pt x="32" y="0"/>
                    <a:pt x="26" y="0"/>
                  </a:cubicBezTo>
                  <a:cubicBezTo>
                    <a:pt x="18" y="0"/>
                    <a:pt x="11" y="7"/>
                    <a:pt x="10" y="15"/>
                  </a:cubicBezTo>
                  <a:cubicBezTo>
                    <a:pt x="5" y="14"/>
                    <a:pt x="0" y="18"/>
                    <a:pt x="0" y="23"/>
                  </a:cubicBezTo>
                  <a:cubicBezTo>
                    <a:pt x="0" y="31"/>
                    <a:pt x="9" y="31"/>
                    <a:pt x="9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52" y="30"/>
                    <a:pt x="52" y="2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292" name="Google Shape;3292;p239"/>
            <p:cNvSpPr/>
            <p:nvPr/>
          </p:nvSpPr>
          <p:spPr>
            <a:xfrm>
              <a:off x="1133975" y="1372910"/>
              <a:ext cx="204600" cy="204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 defTabSz="1219170">
                <a:buClr>
                  <a:srgbClr val="262626"/>
                </a:buClr>
                <a:buSzPts val="1800"/>
              </a:pPr>
              <a:endParaRPr sz="2400" kern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293" name="Google Shape;3293;p239"/>
            <p:cNvGrpSpPr/>
            <p:nvPr/>
          </p:nvGrpSpPr>
          <p:grpSpPr>
            <a:xfrm>
              <a:off x="1130002" y="1368508"/>
              <a:ext cx="208838" cy="208838"/>
              <a:chOff x="2625725" y="1733550"/>
              <a:chExt cx="755017" cy="755017"/>
            </a:xfrm>
          </p:grpSpPr>
          <p:sp>
            <p:nvSpPr>
              <p:cNvPr id="3294" name="Google Shape;3294;p239"/>
              <p:cNvSpPr/>
              <p:nvPr/>
            </p:nvSpPr>
            <p:spPr>
              <a:xfrm>
                <a:off x="3202507" y="1788010"/>
                <a:ext cx="143577" cy="126249"/>
              </a:xfrm>
              <a:custGeom>
                <a:avLst/>
                <a:gdLst/>
                <a:ahLst/>
                <a:cxnLst/>
                <a:rect l="l" t="t" r="r" b="b"/>
                <a:pathLst>
                  <a:path w="58" h="51" extrusionOk="0">
                    <a:moveTo>
                      <a:pt x="58" y="11"/>
                    </a:moveTo>
                    <a:lnTo>
                      <a:pt x="0" y="0"/>
                    </a:lnTo>
                    <a:lnTo>
                      <a:pt x="3" y="51"/>
                    </a:ln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95" name="Google Shape;3295;p239"/>
              <p:cNvSpPr/>
              <p:nvPr/>
            </p:nvSpPr>
            <p:spPr>
              <a:xfrm>
                <a:off x="2645529" y="2307857"/>
                <a:ext cx="160906" cy="126249"/>
              </a:xfrm>
              <a:custGeom>
                <a:avLst/>
                <a:gdLst/>
                <a:ahLst/>
                <a:cxnLst/>
                <a:rect l="l" t="t" r="r" b="b"/>
                <a:pathLst>
                  <a:path w="65" h="51" extrusionOk="0">
                    <a:moveTo>
                      <a:pt x="0" y="37"/>
                    </a:moveTo>
                    <a:lnTo>
                      <a:pt x="65" y="51"/>
                    </a:lnTo>
                    <a:lnTo>
                      <a:pt x="58" y="0"/>
                    </a:ln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96" name="Google Shape;3296;p239"/>
              <p:cNvSpPr/>
              <p:nvPr/>
            </p:nvSpPr>
            <p:spPr>
              <a:xfrm>
                <a:off x="2922781" y="1788010"/>
                <a:ext cx="457961" cy="700557"/>
              </a:xfrm>
              <a:custGeom>
                <a:avLst/>
                <a:gdLst/>
                <a:ahLst/>
                <a:cxnLst/>
                <a:rect l="l" t="t" r="r" b="b"/>
                <a:pathLst>
                  <a:path w="51" h="78" extrusionOk="0">
                    <a:moveTo>
                      <a:pt x="31" y="0"/>
                    </a:moveTo>
                    <a:cubicBezTo>
                      <a:pt x="43" y="8"/>
                      <a:pt x="51" y="21"/>
                      <a:pt x="51" y="36"/>
                    </a:cubicBezTo>
                    <a:cubicBezTo>
                      <a:pt x="51" y="59"/>
                      <a:pt x="32" y="78"/>
                      <a:pt x="9" y="78"/>
                    </a:cubicBezTo>
                    <a:cubicBezTo>
                      <a:pt x="6" y="78"/>
                      <a:pt x="3" y="78"/>
                      <a:pt x="0" y="77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97" name="Google Shape;3297;p239"/>
              <p:cNvSpPr/>
              <p:nvPr/>
            </p:nvSpPr>
            <p:spPr>
              <a:xfrm>
                <a:off x="2625725" y="1733550"/>
                <a:ext cx="460436" cy="700557"/>
              </a:xfrm>
              <a:custGeom>
                <a:avLst/>
                <a:gdLst/>
                <a:ahLst/>
                <a:cxnLst/>
                <a:rect l="l" t="t" r="r" b="b"/>
                <a:pathLst>
                  <a:path w="51" h="78" extrusionOk="0">
                    <a:moveTo>
                      <a:pt x="20" y="78"/>
                    </a:moveTo>
                    <a:cubicBezTo>
                      <a:pt x="8" y="70"/>
                      <a:pt x="0" y="57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45" y="0"/>
                      <a:pt x="48" y="0"/>
                      <a:pt x="51" y="1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98" name="Google Shape;3298;p239"/>
              <p:cNvSpPr/>
              <p:nvPr/>
            </p:nvSpPr>
            <p:spPr>
              <a:xfrm>
                <a:off x="2751973" y="1930388"/>
                <a:ext cx="487665" cy="298749"/>
              </a:xfrm>
              <a:custGeom>
                <a:avLst/>
                <a:gdLst/>
                <a:ahLst/>
                <a:cxnLst/>
                <a:rect l="l" t="t" r="r" b="b"/>
                <a:pathLst>
                  <a:path w="92" h="56" extrusionOk="0">
                    <a:moveTo>
                      <a:pt x="92" y="36"/>
                    </a:moveTo>
                    <a:cubicBezTo>
                      <a:pt x="92" y="25"/>
                      <a:pt x="83" y="16"/>
                      <a:pt x="71" y="16"/>
                    </a:cubicBezTo>
                    <a:cubicBezTo>
                      <a:pt x="67" y="7"/>
                      <a:pt x="57" y="0"/>
                      <a:pt x="46" y="0"/>
                    </a:cubicBezTo>
                    <a:cubicBezTo>
                      <a:pt x="31" y="0"/>
                      <a:pt x="19" y="12"/>
                      <a:pt x="18" y="26"/>
                    </a:cubicBezTo>
                    <a:cubicBezTo>
                      <a:pt x="9" y="24"/>
                      <a:pt x="0" y="31"/>
                      <a:pt x="0" y="41"/>
                    </a:cubicBezTo>
                    <a:cubicBezTo>
                      <a:pt x="0" y="56"/>
                      <a:pt x="16" y="56"/>
                      <a:pt x="16" y="56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74" y="56"/>
                      <a:pt x="92" y="54"/>
                      <a:pt x="92" y="36"/>
                    </a:cubicBezTo>
                    <a:close/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grpSp>
        <p:nvGrpSpPr>
          <p:cNvPr id="3299" name="Google Shape;3299;p239"/>
          <p:cNvGrpSpPr/>
          <p:nvPr/>
        </p:nvGrpSpPr>
        <p:grpSpPr>
          <a:xfrm>
            <a:off x="3974962" y="2071218"/>
            <a:ext cx="1205733" cy="1077196"/>
            <a:chOff x="3007179" y="1438651"/>
            <a:chExt cx="635176" cy="567463"/>
          </a:xfrm>
        </p:grpSpPr>
        <p:grpSp>
          <p:nvGrpSpPr>
            <p:cNvPr id="3300" name="Google Shape;3300;p239"/>
            <p:cNvGrpSpPr/>
            <p:nvPr/>
          </p:nvGrpSpPr>
          <p:grpSpPr>
            <a:xfrm>
              <a:off x="3193626" y="1716300"/>
              <a:ext cx="261490" cy="289813"/>
              <a:chOff x="1096267" y="1716300"/>
              <a:chExt cx="261490" cy="289813"/>
            </a:xfrm>
          </p:grpSpPr>
          <p:grpSp>
            <p:nvGrpSpPr>
              <p:cNvPr id="3301" name="Google Shape;3301;p239"/>
              <p:cNvGrpSpPr/>
              <p:nvPr/>
            </p:nvGrpSpPr>
            <p:grpSpPr>
              <a:xfrm>
                <a:off x="1096267" y="1716300"/>
                <a:ext cx="261490" cy="289813"/>
                <a:chOff x="8597900" y="1254126"/>
                <a:chExt cx="438300" cy="485774"/>
              </a:xfrm>
            </p:grpSpPr>
            <p:sp>
              <p:nvSpPr>
                <p:cNvPr id="3302" name="Google Shape;3302;p239"/>
                <p:cNvSpPr/>
                <p:nvPr/>
              </p:nvSpPr>
              <p:spPr>
                <a:xfrm>
                  <a:off x="8597900" y="1347788"/>
                  <a:ext cx="438150" cy="392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68" extrusionOk="0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03" name="Google Shape;3303;p239"/>
                <p:cNvSpPr/>
                <p:nvPr/>
              </p:nvSpPr>
              <p:spPr>
                <a:xfrm>
                  <a:off x="8597900" y="1439863"/>
                  <a:ext cx="438150" cy="9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04" name="Google Shape;3304;p239"/>
                <p:cNvSpPr/>
                <p:nvPr/>
              </p:nvSpPr>
              <p:spPr>
                <a:xfrm>
                  <a:off x="8597900" y="1543051"/>
                  <a:ext cx="438150" cy="93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" h="16" extrusionOk="0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05" name="Google Shape;3305;p239"/>
                <p:cNvSpPr/>
                <p:nvPr/>
              </p:nvSpPr>
              <p:spPr>
                <a:xfrm>
                  <a:off x="8597900" y="1254126"/>
                  <a:ext cx="438300" cy="185700"/>
                </a:xfrm>
                <a:prstGeom prst="ellipse">
                  <a:avLst/>
                </a:prstGeom>
                <a:noFill/>
                <a:ln w="19050" cap="rnd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3306" name="Google Shape;3306;p239"/>
              <p:cNvGrpSpPr/>
              <p:nvPr/>
            </p:nvGrpSpPr>
            <p:grpSpPr>
              <a:xfrm>
                <a:off x="1144863" y="1729712"/>
                <a:ext cx="161989" cy="79979"/>
                <a:chOff x="5729775" y="4117411"/>
                <a:chExt cx="866713" cy="855391"/>
              </a:xfrm>
            </p:grpSpPr>
            <p:sp>
              <p:nvSpPr>
                <p:cNvPr id="3307" name="Google Shape;3307;p239"/>
                <p:cNvSpPr/>
                <p:nvPr/>
              </p:nvSpPr>
              <p:spPr>
                <a:xfrm>
                  <a:off x="6202756" y="4216787"/>
                  <a:ext cx="300645" cy="22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01" extrusionOk="0">
                      <a:moveTo>
                        <a:pt x="7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4"/>
                        <a:pt x="4" y="59"/>
                        <a:pt x="15" y="53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2" y="3"/>
                        <a:pt x="128" y="15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1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1"/>
                        <a:pt x="14" y="97"/>
                        <a:pt x="7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08" name="Google Shape;3308;p239"/>
                <p:cNvSpPr/>
                <p:nvPr/>
              </p:nvSpPr>
              <p:spPr>
                <a:xfrm>
                  <a:off x="6209045" y="4117411"/>
                  <a:ext cx="106924" cy="315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1" extrusionOk="0">
                      <a:moveTo>
                        <a:pt x="25" y="141"/>
                      </a:move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1"/>
                        <a:pt x="25" y="1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09" name="Google Shape;3309;p239"/>
                <p:cNvSpPr/>
                <p:nvPr/>
              </p:nvSpPr>
              <p:spPr>
                <a:xfrm>
                  <a:off x="6293327" y="4484726"/>
                  <a:ext cx="300645" cy="22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02" extrusionOk="0">
                      <a:moveTo>
                        <a:pt x="7" y="17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0" y="54"/>
                        <a:pt x="120" y="54"/>
                        <a:pt x="120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2"/>
                        <a:pt x="96" y="95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10" name="Google Shape;3310;p239"/>
                <p:cNvSpPr/>
                <p:nvPr/>
              </p:nvSpPr>
              <p:spPr>
                <a:xfrm>
                  <a:off x="6295843" y="4380318"/>
                  <a:ext cx="300645" cy="22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02" extrusionOk="0">
                      <a:moveTo>
                        <a:pt x="6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5"/>
                        <a:pt x="3" y="60"/>
                        <a:pt x="15" y="53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107" y="0"/>
                        <a:pt x="122" y="4"/>
                        <a:pt x="128" y="15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35" y="28"/>
                        <a:pt x="131" y="42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2"/>
                        <a:pt x="13" y="98"/>
                        <a:pt x="6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11" name="Google Shape;3311;p239"/>
                <p:cNvSpPr/>
                <p:nvPr/>
              </p:nvSpPr>
              <p:spPr>
                <a:xfrm>
                  <a:off x="6207787" y="4659578"/>
                  <a:ext cx="108182" cy="313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140" extrusionOk="0">
                      <a:moveTo>
                        <a:pt x="24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0"/>
                        <a:pt x="25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12" name="Google Shape;3312;p239"/>
                <p:cNvSpPr/>
                <p:nvPr/>
              </p:nvSpPr>
              <p:spPr>
                <a:xfrm>
                  <a:off x="6205272" y="4650772"/>
                  <a:ext cx="299387" cy="22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02" extrusionOk="0">
                      <a:moveTo>
                        <a:pt x="6" y="16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13" y="4"/>
                        <a:pt x="28" y="0"/>
                        <a:pt x="38" y="6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31" y="60"/>
                        <a:pt x="135" y="74"/>
                        <a:pt x="128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2" y="98"/>
                        <a:pt x="107" y="102"/>
                        <a:pt x="95" y="95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3" y="42"/>
                        <a:pt x="0" y="28"/>
                        <a:pt x="6" y="1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13" name="Google Shape;3313;p239"/>
                <p:cNvSpPr/>
                <p:nvPr/>
              </p:nvSpPr>
              <p:spPr>
                <a:xfrm>
                  <a:off x="5822862" y="4648257"/>
                  <a:ext cx="299387" cy="226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01" extrusionOk="0">
                      <a:moveTo>
                        <a:pt x="128" y="15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1" y="42"/>
                        <a:pt x="120" y="49"/>
                      </a:cubicBezTo>
                      <a:cubicBezTo>
                        <a:pt x="39" y="96"/>
                        <a:pt x="39" y="96"/>
                        <a:pt x="39" y="96"/>
                      </a:cubicBezTo>
                      <a:cubicBezTo>
                        <a:pt x="28" y="101"/>
                        <a:pt x="13" y="98"/>
                        <a:pt x="7" y="87"/>
                      </a:cubicBezTo>
                      <a:cubicBezTo>
                        <a:pt x="6" y="86"/>
                        <a:pt x="6" y="86"/>
                        <a:pt x="6" y="86"/>
                      </a:cubicBezTo>
                      <a:cubicBezTo>
                        <a:pt x="0" y="74"/>
                        <a:pt x="3" y="60"/>
                        <a:pt x="15" y="54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1" y="4"/>
                        <a:pt x="128" y="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14" name="Google Shape;3314;p239"/>
                <p:cNvSpPr/>
                <p:nvPr/>
              </p:nvSpPr>
              <p:spPr>
                <a:xfrm>
                  <a:off x="6009035" y="4659578"/>
                  <a:ext cx="106924" cy="313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140" extrusionOk="0">
                      <a:moveTo>
                        <a:pt x="23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0"/>
                        <a:pt x="25" y="140"/>
                      </a:cubicBezTo>
                      <a:cubicBezTo>
                        <a:pt x="23" y="140"/>
                        <a:pt x="23" y="140"/>
                        <a:pt x="23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15" name="Google Shape;3315;p239"/>
                <p:cNvSpPr/>
                <p:nvPr/>
              </p:nvSpPr>
              <p:spPr>
                <a:xfrm>
                  <a:off x="5732291" y="4380318"/>
                  <a:ext cx="299387" cy="225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01" extrusionOk="0">
                      <a:moveTo>
                        <a:pt x="128" y="85"/>
                      </a:moveTo>
                      <a:cubicBezTo>
                        <a:pt x="128" y="86"/>
                        <a:pt x="128" y="86"/>
                        <a:pt x="128" y="86"/>
                      </a:cubicBezTo>
                      <a:cubicBezTo>
                        <a:pt x="122" y="97"/>
                        <a:pt x="107" y="101"/>
                        <a:pt x="96" y="9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cubicBezTo>
                        <a:pt x="3" y="42"/>
                        <a:pt x="0" y="27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13" y="3"/>
                        <a:pt x="28" y="0"/>
                        <a:pt x="39" y="6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31" y="59"/>
                        <a:pt x="135" y="74"/>
                        <a:pt x="128" y="8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16" name="Google Shape;3316;p239"/>
                <p:cNvSpPr/>
                <p:nvPr/>
              </p:nvSpPr>
              <p:spPr>
                <a:xfrm>
                  <a:off x="5729775" y="4484726"/>
                  <a:ext cx="299387" cy="226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01" extrusionOk="0">
                      <a:moveTo>
                        <a:pt x="129" y="14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2"/>
                        <a:pt x="120" y="48"/>
                      </a:cubicBezTo>
                      <a:cubicBezTo>
                        <a:pt x="40" y="94"/>
                        <a:pt x="40" y="94"/>
                        <a:pt x="40" y="94"/>
                      </a:cubicBezTo>
                      <a:cubicBezTo>
                        <a:pt x="28" y="101"/>
                        <a:pt x="13" y="98"/>
                        <a:pt x="8" y="86"/>
                      </a:cubicBezTo>
                      <a:cubicBezTo>
                        <a:pt x="7" y="85"/>
                        <a:pt x="7" y="85"/>
                        <a:pt x="7" y="85"/>
                      </a:cubicBezTo>
                      <a:cubicBezTo>
                        <a:pt x="0" y="74"/>
                        <a:pt x="4" y="60"/>
                        <a:pt x="15" y="53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107" y="0"/>
                        <a:pt x="122" y="4"/>
                        <a:pt x="129" y="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17" name="Google Shape;3317;p239"/>
                <p:cNvSpPr/>
                <p:nvPr/>
              </p:nvSpPr>
              <p:spPr>
                <a:xfrm>
                  <a:off x="6009035" y="4117411"/>
                  <a:ext cx="109440" cy="315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141" extrusionOk="0">
                      <a:moveTo>
                        <a:pt x="25" y="141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1"/>
                        <a:pt x="25" y="1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18" name="Google Shape;3318;p239"/>
                <p:cNvSpPr/>
                <p:nvPr/>
              </p:nvSpPr>
              <p:spPr>
                <a:xfrm>
                  <a:off x="5820346" y="4211756"/>
                  <a:ext cx="300645" cy="230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103" extrusionOk="0">
                      <a:moveTo>
                        <a:pt x="129" y="86"/>
                      </a:move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3"/>
                        <a:pt x="97" y="96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1" y="54"/>
                        <a:pt x="121" y="54"/>
                        <a:pt x="121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19" name="Google Shape;3319;p239"/>
                <p:cNvSpPr/>
                <p:nvPr/>
              </p:nvSpPr>
              <p:spPr>
                <a:xfrm>
                  <a:off x="6063126" y="4444472"/>
                  <a:ext cx="200011" cy="203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91" extrusionOk="0">
                      <a:moveTo>
                        <a:pt x="83" y="34"/>
                      </a:move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0" y="0"/>
                        <a:pt x="40" y="0"/>
                        <a:pt x="33" y="7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0" y="41"/>
                        <a:pt x="0" y="51"/>
                        <a:pt x="7" y="57"/>
                      </a:cubicBezTo>
                      <a:cubicBezTo>
                        <a:pt x="33" y="84"/>
                        <a:pt x="33" y="84"/>
                        <a:pt x="33" y="84"/>
                      </a:cubicBezTo>
                      <a:cubicBezTo>
                        <a:pt x="40" y="91"/>
                        <a:pt x="50" y="91"/>
                        <a:pt x="57" y="84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90" y="51"/>
                        <a:pt x="90" y="41"/>
                        <a:pt x="83" y="34"/>
                      </a:cubicBezTo>
                      <a:close/>
                      <a:moveTo>
                        <a:pt x="59" y="48"/>
                      </a:moveTo>
                      <a:cubicBezTo>
                        <a:pt x="48" y="60"/>
                        <a:pt x="48" y="60"/>
                        <a:pt x="48" y="60"/>
                      </a:cubicBezTo>
                      <a:cubicBezTo>
                        <a:pt x="46" y="61"/>
                        <a:pt x="44" y="61"/>
                        <a:pt x="42" y="60"/>
                      </a:cubicBezTo>
                      <a:cubicBezTo>
                        <a:pt x="31" y="48"/>
                        <a:pt x="31" y="48"/>
                        <a:pt x="31" y="48"/>
                      </a:cubicBezTo>
                      <a:cubicBezTo>
                        <a:pt x="29" y="47"/>
                        <a:pt x="29" y="44"/>
                        <a:pt x="31" y="43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4" y="30"/>
                        <a:pt x="46" y="30"/>
                        <a:pt x="48" y="32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1" y="44"/>
                        <a:pt x="61" y="47"/>
                        <a:pt x="59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t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grpSp>
          <p:nvGrpSpPr>
            <p:cNvPr id="3320" name="Google Shape;3320;p239"/>
            <p:cNvGrpSpPr/>
            <p:nvPr/>
          </p:nvGrpSpPr>
          <p:grpSpPr>
            <a:xfrm>
              <a:off x="3007179" y="1438651"/>
              <a:ext cx="635176" cy="216386"/>
              <a:chOff x="3010365" y="1438651"/>
              <a:chExt cx="635176" cy="216386"/>
            </a:xfrm>
          </p:grpSpPr>
          <p:sp>
            <p:nvSpPr>
              <p:cNvPr id="3321" name="Google Shape;3321;p239"/>
              <p:cNvSpPr/>
              <p:nvPr/>
            </p:nvSpPr>
            <p:spPr>
              <a:xfrm>
                <a:off x="3010365" y="1531224"/>
                <a:ext cx="121433" cy="12381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57" extrusionOk="0">
                    <a:moveTo>
                      <a:pt x="402" y="227"/>
                    </a:moveTo>
                    <a:cubicBezTo>
                      <a:pt x="402" y="213"/>
                      <a:pt x="399" y="202"/>
                      <a:pt x="399" y="188"/>
                    </a:cubicBezTo>
                    <a:lnTo>
                      <a:pt x="444" y="162"/>
                    </a:lnTo>
                    <a:lnTo>
                      <a:pt x="388" y="65"/>
                    </a:lnTo>
                    <a:lnTo>
                      <a:pt x="346" y="90"/>
                    </a:lnTo>
                    <a:cubicBezTo>
                      <a:pt x="326" y="73"/>
                      <a:pt x="310" y="59"/>
                      <a:pt x="282" y="50"/>
                    </a:cubicBezTo>
                    <a:lnTo>
                      <a:pt x="282" y="0"/>
                    </a:lnTo>
                    <a:lnTo>
                      <a:pt x="169" y="0"/>
                    </a:lnTo>
                    <a:lnTo>
                      <a:pt x="169" y="50"/>
                    </a:lnTo>
                    <a:cubicBezTo>
                      <a:pt x="141" y="59"/>
                      <a:pt x="121" y="73"/>
                      <a:pt x="101" y="90"/>
                    </a:cubicBezTo>
                    <a:lnTo>
                      <a:pt x="56" y="65"/>
                    </a:lnTo>
                    <a:lnTo>
                      <a:pt x="0" y="162"/>
                    </a:lnTo>
                    <a:lnTo>
                      <a:pt x="45" y="188"/>
                    </a:lnTo>
                    <a:cubicBezTo>
                      <a:pt x="42" y="199"/>
                      <a:pt x="42" y="213"/>
                      <a:pt x="42" y="227"/>
                    </a:cubicBezTo>
                    <a:cubicBezTo>
                      <a:pt x="42" y="241"/>
                      <a:pt x="42" y="253"/>
                      <a:pt x="45" y="267"/>
                    </a:cubicBezTo>
                    <a:lnTo>
                      <a:pt x="0" y="292"/>
                    </a:lnTo>
                    <a:lnTo>
                      <a:pt x="56" y="391"/>
                    </a:lnTo>
                    <a:lnTo>
                      <a:pt x="101" y="366"/>
                    </a:lnTo>
                    <a:cubicBezTo>
                      <a:pt x="121" y="382"/>
                      <a:pt x="141" y="397"/>
                      <a:pt x="169" y="405"/>
                    </a:cubicBezTo>
                    <a:lnTo>
                      <a:pt x="169" y="456"/>
                    </a:lnTo>
                    <a:lnTo>
                      <a:pt x="282" y="456"/>
                    </a:lnTo>
                    <a:lnTo>
                      <a:pt x="282" y="405"/>
                    </a:lnTo>
                    <a:cubicBezTo>
                      <a:pt x="310" y="397"/>
                      <a:pt x="326" y="382"/>
                      <a:pt x="346" y="366"/>
                    </a:cubicBezTo>
                    <a:lnTo>
                      <a:pt x="391" y="391"/>
                    </a:lnTo>
                    <a:lnTo>
                      <a:pt x="447" y="292"/>
                    </a:lnTo>
                    <a:lnTo>
                      <a:pt x="402" y="267"/>
                    </a:lnTo>
                    <a:cubicBezTo>
                      <a:pt x="402" y="253"/>
                      <a:pt x="402" y="241"/>
                      <a:pt x="402" y="227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322" name="Google Shape;3322;p239"/>
              <p:cNvSpPr/>
              <p:nvPr/>
            </p:nvSpPr>
            <p:spPr>
              <a:xfrm>
                <a:off x="3116321" y="1478841"/>
                <a:ext cx="66669" cy="66669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223" y="124"/>
                    </a:moveTo>
                    <a:cubicBezTo>
                      <a:pt x="223" y="115"/>
                      <a:pt x="223" y="110"/>
                      <a:pt x="220" y="101"/>
                    </a:cubicBezTo>
                    <a:lnTo>
                      <a:pt x="248" y="84"/>
                    </a:lnTo>
                    <a:lnTo>
                      <a:pt x="220" y="36"/>
                    </a:lnTo>
                    <a:lnTo>
                      <a:pt x="192" y="53"/>
                    </a:lnTo>
                    <a:cubicBezTo>
                      <a:pt x="180" y="42"/>
                      <a:pt x="166" y="34"/>
                      <a:pt x="152" y="31"/>
                    </a:cubicBezTo>
                    <a:lnTo>
                      <a:pt x="152" y="0"/>
                    </a:lnTo>
                    <a:lnTo>
                      <a:pt x="96" y="0"/>
                    </a:lnTo>
                    <a:lnTo>
                      <a:pt x="96" y="31"/>
                    </a:lnTo>
                    <a:cubicBezTo>
                      <a:pt x="82" y="36"/>
                      <a:pt x="68" y="42"/>
                      <a:pt x="56" y="53"/>
                    </a:cubicBezTo>
                    <a:lnTo>
                      <a:pt x="28" y="36"/>
                    </a:lnTo>
                    <a:lnTo>
                      <a:pt x="0" y="84"/>
                    </a:lnTo>
                    <a:lnTo>
                      <a:pt x="28" y="101"/>
                    </a:lnTo>
                    <a:cubicBezTo>
                      <a:pt x="25" y="110"/>
                      <a:pt x="25" y="115"/>
                      <a:pt x="25" y="124"/>
                    </a:cubicBezTo>
                    <a:cubicBezTo>
                      <a:pt x="25" y="132"/>
                      <a:pt x="25" y="138"/>
                      <a:pt x="28" y="147"/>
                    </a:cubicBezTo>
                    <a:lnTo>
                      <a:pt x="0" y="163"/>
                    </a:lnTo>
                    <a:lnTo>
                      <a:pt x="28" y="211"/>
                    </a:lnTo>
                    <a:lnTo>
                      <a:pt x="56" y="195"/>
                    </a:lnTo>
                    <a:cubicBezTo>
                      <a:pt x="68" y="206"/>
                      <a:pt x="82" y="214"/>
                      <a:pt x="96" y="217"/>
                    </a:cubicBezTo>
                    <a:lnTo>
                      <a:pt x="96" y="248"/>
                    </a:lnTo>
                    <a:lnTo>
                      <a:pt x="152" y="248"/>
                    </a:lnTo>
                    <a:lnTo>
                      <a:pt x="152" y="217"/>
                    </a:lnTo>
                    <a:cubicBezTo>
                      <a:pt x="166" y="211"/>
                      <a:pt x="180" y="206"/>
                      <a:pt x="192" y="195"/>
                    </a:cubicBezTo>
                    <a:lnTo>
                      <a:pt x="220" y="211"/>
                    </a:lnTo>
                    <a:lnTo>
                      <a:pt x="248" y="163"/>
                    </a:lnTo>
                    <a:lnTo>
                      <a:pt x="220" y="147"/>
                    </a:lnTo>
                    <a:cubicBezTo>
                      <a:pt x="223" y="138"/>
                      <a:pt x="223" y="132"/>
                      <a:pt x="223" y="124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323" name="Google Shape;3323;p239"/>
              <p:cNvSpPr/>
              <p:nvPr/>
            </p:nvSpPr>
            <p:spPr>
              <a:xfrm>
                <a:off x="3047271" y="1569320"/>
                <a:ext cx="46430" cy="46429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0" extrusionOk="0">
                    <a:moveTo>
                      <a:pt x="169" y="84"/>
                    </a:moveTo>
                    <a:cubicBezTo>
                      <a:pt x="169" y="100"/>
                      <a:pt x="166" y="114"/>
                      <a:pt x="158" y="127"/>
                    </a:cubicBezTo>
                    <a:cubicBezTo>
                      <a:pt x="150" y="141"/>
                      <a:pt x="140" y="151"/>
                      <a:pt x="127" y="158"/>
                    </a:cubicBezTo>
                    <a:cubicBezTo>
                      <a:pt x="113" y="166"/>
                      <a:pt x="100" y="169"/>
                      <a:pt x="85" y="169"/>
                    </a:cubicBezTo>
                    <a:cubicBezTo>
                      <a:pt x="69" y="169"/>
                      <a:pt x="55" y="166"/>
                      <a:pt x="42" y="158"/>
                    </a:cubicBezTo>
                    <a:cubicBezTo>
                      <a:pt x="28" y="151"/>
                      <a:pt x="18" y="141"/>
                      <a:pt x="11" y="127"/>
                    </a:cubicBezTo>
                    <a:cubicBezTo>
                      <a:pt x="3" y="114"/>
                      <a:pt x="0" y="100"/>
                      <a:pt x="0" y="84"/>
                    </a:cubicBezTo>
                    <a:cubicBezTo>
                      <a:pt x="0" y="69"/>
                      <a:pt x="3" y="56"/>
                      <a:pt x="11" y="42"/>
                    </a:cubicBezTo>
                    <a:cubicBezTo>
                      <a:pt x="18" y="29"/>
                      <a:pt x="28" y="19"/>
                      <a:pt x="42" y="11"/>
                    </a:cubicBezTo>
                    <a:cubicBezTo>
                      <a:pt x="55" y="3"/>
                      <a:pt x="69" y="0"/>
                      <a:pt x="85" y="0"/>
                    </a:cubicBezTo>
                    <a:cubicBezTo>
                      <a:pt x="100" y="0"/>
                      <a:pt x="113" y="3"/>
                      <a:pt x="127" y="11"/>
                    </a:cubicBezTo>
                    <a:cubicBezTo>
                      <a:pt x="140" y="19"/>
                      <a:pt x="150" y="29"/>
                      <a:pt x="158" y="42"/>
                    </a:cubicBezTo>
                    <a:cubicBezTo>
                      <a:pt x="166" y="56"/>
                      <a:pt x="169" y="69"/>
                      <a:pt x="169" y="84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324" name="Google Shape;3324;p239"/>
              <p:cNvSpPr/>
              <p:nvPr/>
            </p:nvSpPr>
            <p:spPr>
              <a:xfrm>
                <a:off x="3138941" y="1501461"/>
                <a:ext cx="22620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85" h="85" extrusionOk="0">
                    <a:moveTo>
                      <a:pt x="84" y="42"/>
                    </a:moveTo>
                    <a:cubicBezTo>
                      <a:pt x="84" y="50"/>
                      <a:pt x="83" y="56"/>
                      <a:pt x="79" y="63"/>
                    </a:cubicBezTo>
                    <a:cubicBezTo>
                      <a:pt x="75" y="70"/>
                      <a:pt x="70" y="75"/>
                      <a:pt x="63" y="79"/>
                    </a:cubicBezTo>
                    <a:cubicBezTo>
                      <a:pt x="56" y="83"/>
                      <a:pt x="50" y="84"/>
                      <a:pt x="42" y="84"/>
                    </a:cubicBezTo>
                    <a:cubicBezTo>
                      <a:pt x="34" y="84"/>
                      <a:pt x="28" y="83"/>
                      <a:pt x="21" y="79"/>
                    </a:cubicBezTo>
                    <a:cubicBezTo>
                      <a:pt x="14" y="75"/>
                      <a:pt x="9" y="70"/>
                      <a:pt x="5" y="63"/>
                    </a:cubicBezTo>
                    <a:cubicBezTo>
                      <a:pt x="1" y="56"/>
                      <a:pt x="0" y="50"/>
                      <a:pt x="0" y="42"/>
                    </a:cubicBezTo>
                    <a:cubicBezTo>
                      <a:pt x="0" y="34"/>
                      <a:pt x="1" y="28"/>
                      <a:pt x="5" y="21"/>
                    </a:cubicBezTo>
                    <a:cubicBezTo>
                      <a:pt x="9" y="14"/>
                      <a:pt x="14" y="9"/>
                      <a:pt x="21" y="5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50" y="0"/>
                      <a:pt x="56" y="1"/>
                      <a:pt x="63" y="5"/>
                    </a:cubicBezTo>
                    <a:cubicBezTo>
                      <a:pt x="70" y="9"/>
                      <a:pt x="75" y="14"/>
                      <a:pt x="79" y="21"/>
                    </a:cubicBezTo>
                    <a:cubicBezTo>
                      <a:pt x="83" y="28"/>
                      <a:pt x="84" y="34"/>
                      <a:pt x="84" y="42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3325" name="Google Shape;3325;p239"/>
              <p:cNvGrpSpPr/>
              <p:nvPr/>
            </p:nvGrpSpPr>
            <p:grpSpPr>
              <a:xfrm>
                <a:off x="3274514" y="1438651"/>
                <a:ext cx="121417" cy="123797"/>
                <a:chOff x="2761830" y="2205828"/>
                <a:chExt cx="428732" cy="437136"/>
              </a:xfrm>
            </p:grpSpPr>
            <p:sp>
              <p:nvSpPr>
                <p:cNvPr id="3326" name="Google Shape;3326;p239"/>
                <p:cNvSpPr/>
                <p:nvPr/>
              </p:nvSpPr>
              <p:spPr>
                <a:xfrm>
                  <a:off x="2761830" y="2205828"/>
                  <a:ext cx="428732" cy="437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57" extrusionOk="0">
                      <a:moveTo>
                        <a:pt x="402" y="227"/>
                      </a:moveTo>
                      <a:cubicBezTo>
                        <a:pt x="402" y="213"/>
                        <a:pt x="399" y="202"/>
                        <a:pt x="399" y="188"/>
                      </a:cubicBezTo>
                      <a:lnTo>
                        <a:pt x="444" y="162"/>
                      </a:lnTo>
                      <a:lnTo>
                        <a:pt x="388" y="65"/>
                      </a:lnTo>
                      <a:lnTo>
                        <a:pt x="346" y="90"/>
                      </a:lnTo>
                      <a:cubicBezTo>
                        <a:pt x="326" y="73"/>
                        <a:pt x="310" y="59"/>
                        <a:pt x="282" y="50"/>
                      </a:cubicBezTo>
                      <a:lnTo>
                        <a:pt x="282" y="0"/>
                      </a:lnTo>
                      <a:lnTo>
                        <a:pt x="169" y="0"/>
                      </a:lnTo>
                      <a:lnTo>
                        <a:pt x="169" y="50"/>
                      </a:lnTo>
                      <a:cubicBezTo>
                        <a:pt x="141" y="59"/>
                        <a:pt x="121" y="73"/>
                        <a:pt x="101" y="90"/>
                      </a:cubicBezTo>
                      <a:lnTo>
                        <a:pt x="56" y="65"/>
                      </a:lnTo>
                      <a:lnTo>
                        <a:pt x="0" y="162"/>
                      </a:lnTo>
                      <a:lnTo>
                        <a:pt x="45" y="188"/>
                      </a:lnTo>
                      <a:cubicBezTo>
                        <a:pt x="42" y="199"/>
                        <a:pt x="42" y="213"/>
                        <a:pt x="42" y="227"/>
                      </a:cubicBezTo>
                      <a:cubicBezTo>
                        <a:pt x="42" y="241"/>
                        <a:pt x="42" y="253"/>
                        <a:pt x="45" y="267"/>
                      </a:cubicBezTo>
                      <a:lnTo>
                        <a:pt x="0" y="292"/>
                      </a:lnTo>
                      <a:lnTo>
                        <a:pt x="56" y="391"/>
                      </a:lnTo>
                      <a:lnTo>
                        <a:pt x="101" y="366"/>
                      </a:lnTo>
                      <a:cubicBezTo>
                        <a:pt x="121" y="382"/>
                        <a:pt x="141" y="397"/>
                        <a:pt x="169" y="405"/>
                      </a:cubicBezTo>
                      <a:lnTo>
                        <a:pt x="169" y="456"/>
                      </a:lnTo>
                      <a:lnTo>
                        <a:pt x="282" y="456"/>
                      </a:lnTo>
                      <a:lnTo>
                        <a:pt x="282" y="405"/>
                      </a:lnTo>
                      <a:cubicBezTo>
                        <a:pt x="310" y="397"/>
                        <a:pt x="326" y="382"/>
                        <a:pt x="346" y="366"/>
                      </a:cubicBezTo>
                      <a:lnTo>
                        <a:pt x="391" y="391"/>
                      </a:lnTo>
                      <a:lnTo>
                        <a:pt x="447" y="292"/>
                      </a:lnTo>
                      <a:lnTo>
                        <a:pt x="402" y="267"/>
                      </a:lnTo>
                      <a:cubicBezTo>
                        <a:pt x="402" y="253"/>
                        <a:pt x="402" y="241"/>
                        <a:pt x="402" y="227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27" name="Google Shape;3327;p239"/>
                <p:cNvSpPr/>
                <p:nvPr/>
              </p:nvSpPr>
              <p:spPr>
                <a:xfrm>
                  <a:off x="2892132" y="2340332"/>
                  <a:ext cx="163925" cy="16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" h="170" extrusionOk="0">
                      <a:moveTo>
                        <a:pt x="169" y="84"/>
                      </a:moveTo>
                      <a:cubicBezTo>
                        <a:pt x="169" y="100"/>
                        <a:pt x="166" y="114"/>
                        <a:pt x="158" y="127"/>
                      </a:cubicBezTo>
                      <a:cubicBezTo>
                        <a:pt x="150" y="141"/>
                        <a:pt x="140" y="151"/>
                        <a:pt x="127" y="158"/>
                      </a:cubicBezTo>
                      <a:cubicBezTo>
                        <a:pt x="113" y="166"/>
                        <a:pt x="100" y="169"/>
                        <a:pt x="85" y="169"/>
                      </a:cubicBezTo>
                      <a:cubicBezTo>
                        <a:pt x="69" y="169"/>
                        <a:pt x="55" y="166"/>
                        <a:pt x="42" y="158"/>
                      </a:cubicBezTo>
                      <a:cubicBezTo>
                        <a:pt x="28" y="151"/>
                        <a:pt x="18" y="141"/>
                        <a:pt x="11" y="127"/>
                      </a:cubicBezTo>
                      <a:cubicBezTo>
                        <a:pt x="3" y="114"/>
                        <a:pt x="0" y="100"/>
                        <a:pt x="0" y="84"/>
                      </a:cubicBezTo>
                      <a:cubicBezTo>
                        <a:pt x="0" y="69"/>
                        <a:pt x="3" y="56"/>
                        <a:pt x="11" y="42"/>
                      </a:cubicBezTo>
                      <a:cubicBezTo>
                        <a:pt x="18" y="29"/>
                        <a:pt x="28" y="19"/>
                        <a:pt x="42" y="11"/>
                      </a:cubicBezTo>
                      <a:cubicBezTo>
                        <a:pt x="55" y="3"/>
                        <a:pt x="69" y="0"/>
                        <a:pt x="85" y="0"/>
                      </a:cubicBezTo>
                      <a:cubicBezTo>
                        <a:pt x="100" y="0"/>
                        <a:pt x="113" y="3"/>
                        <a:pt x="127" y="11"/>
                      </a:cubicBezTo>
                      <a:cubicBezTo>
                        <a:pt x="140" y="19"/>
                        <a:pt x="150" y="29"/>
                        <a:pt x="158" y="42"/>
                      </a:cubicBezTo>
                      <a:cubicBezTo>
                        <a:pt x="166" y="56"/>
                        <a:pt x="169" y="69"/>
                        <a:pt x="169" y="84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defTabSz="1219170">
                    <a:buClr>
                      <a:srgbClr val="262626"/>
                    </a:buClr>
                    <a:buSzPts val="1800"/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sp>
            <p:nvSpPr>
              <p:cNvPr id="3328" name="Google Shape;3328;p239"/>
              <p:cNvSpPr/>
              <p:nvPr/>
            </p:nvSpPr>
            <p:spPr>
              <a:xfrm flipH="1">
                <a:off x="3524108" y="1531224"/>
                <a:ext cx="121433" cy="123813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57" extrusionOk="0">
                    <a:moveTo>
                      <a:pt x="402" y="227"/>
                    </a:moveTo>
                    <a:cubicBezTo>
                      <a:pt x="402" y="213"/>
                      <a:pt x="399" y="202"/>
                      <a:pt x="399" y="188"/>
                    </a:cubicBezTo>
                    <a:lnTo>
                      <a:pt x="444" y="162"/>
                    </a:lnTo>
                    <a:lnTo>
                      <a:pt x="388" y="65"/>
                    </a:lnTo>
                    <a:lnTo>
                      <a:pt x="346" y="90"/>
                    </a:lnTo>
                    <a:cubicBezTo>
                      <a:pt x="326" y="73"/>
                      <a:pt x="310" y="59"/>
                      <a:pt x="282" y="50"/>
                    </a:cubicBezTo>
                    <a:lnTo>
                      <a:pt x="282" y="0"/>
                    </a:lnTo>
                    <a:lnTo>
                      <a:pt x="169" y="0"/>
                    </a:lnTo>
                    <a:lnTo>
                      <a:pt x="169" y="50"/>
                    </a:lnTo>
                    <a:cubicBezTo>
                      <a:pt x="141" y="59"/>
                      <a:pt x="121" y="73"/>
                      <a:pt x="101" y="90"/>
                    </a:cubicBezTo>
                    <a:lnTo>
                      <a:pt x="56" y="65"/>
                    </a:lnTo>
                    <a:lnTo>
                      <a:pt x="0" y="162"/>
                    </a:lnTo>
                    <a:lnTo>
                      <a:pt x="45" y="188"/>
                    </a:lnTo>
                    <a:cubicBezTo>
                      <a:pt x="42" y="199"/>
                      <a:pt x="42" y="213"/>
                      <a:pt x="42" y="227"/>
                    </a:cubicBezTo>
                    <a:cubicBezTo>
                      <a:pt x="42" y="241"/>
                      <a:pt x="42" y="253"/>
                      <a:pt x="45" y="267"/>
                    </a:cubicBezTo>
                    <a:lnTo>
                      <a:pt x="0" y="292"/>
                    </a:lnTo>
                    <a:lnTo>
                      <a:pt x="56" y="391"/>
                    </a:lnTo>
                    <a:lnTo>
                      <a:pt x="101" y="366"/>
                    </a:lnTo>
                    <a:cubicBezTo>
                      <a:pt x="121" y="382"/>
                      <a:pt x="141" y="397"/>
                      <a:pt x="169" y="405"/>
                    </a:cubicBezTo>
                    <a:lnTo>
                      <a:pt x="169" y="456"/>
                    </a:lnTo>
                    <a:lnTo>
                      <a:pt x="282" y="456"/>
                    </a:lnTo>
                    <a:lnTo>
                      <a:pt x="282" y="405"/>
                    </a:lnTo>
                    <a:cubicBezTo>
                      <a:pt x="310" y="397"/>
                      <a:pt x="326" y="382"/>
                      <a:pt x="346" y="366"/>
                    </a:cubicBezTo>
                    <a:lnTo>
                      <a:pt x="391" y="391"/>
                    </a:lnTo>
                    <a:lnTo>
                      <a:pt x="447" y="292"/>
                    </a:lnTo>
                    <a:lnTo>
                      <a:pt x="402" y="267"/>
                    </a:lnTo>
                    <a:cubicBezTo>
                      <a:pt x="402" y="253"/>
                      <a:pt x="402" y="241"/>
                      <a:pt x="402" y="227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329" name="Google Shape;3329;p239"/>
              <p:cNvSpPr/>
              <p:nvPr/>
            </p:nvSpPr>
            <p:spPr>
              <a:xfrm flipH="1">
                <a:off x="3472916" y="1478841"/>
                <a:ext cx="66669" cy="66669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9" extrusionOk="0">
                    <a:moveTo>
                      <a:pt x="223" y="124"/>
                    </a:moveTo>
                    <a:cubicBezTo>
                      <a:pt x="223" y="115"/>
                      <a:pt x="223" y="110"/>
                      <a:pt x="220" y="101"/>
                    </a:cubicBezTo>
                    <a:lnTo>
                      <a:pt x="248" y="84"/>
                    </a:lnTo>
                    <a:lnTo>
                      <a:pt x="220" y="36"/>
                    </a:lnTo>
                    <a:lnTo>
                      <a:pt x="192" y="53"/>
                    </a:lnTo>
                    <a:cubicBezTo>
                      <a:pt x="180" y="42"/>
                      <a:pt x="166" y="34"/>
                      <a:pt x="152" y="31"/>
                    </a:cubicBezTo>
                    <a:lnTo>
                      <a:pt x="152" y="0"/>
                    </a:lnTo>
                    <a:lnTo>
                      <a:pt x="96" y="0"/>
                    </a:lnTo>
                    <a:lnTo>
                      <a:pt x="96" y="31"/>
                    </a:lnTo>
                    <a:cubicBezTo>
                      <a:pt x="82" y="36"/>
                      <a:pt x="68" y="42"/>
                      <a:pt x="56" y="53"/>
                    </a:cubicBezTo>
                    <a:lnTo>
                      <a:pt x="28" y="36"/>
                    </a:lnTo>
                    <a:lnTo>
                      <a:pt x="0" y="84"/>
                    </a:lnTo>
                    <a:lnTo>
                      <a:pt x="28" y="101"/>
                    </a:lnTo>
                    <a:cubicBezTo>
                      <a:pt x="25" y="110"/>
                      <a:pt x="25" y="115"/>
                      <a:pt x="25" y="124"/>
                    </a:cubicBezTo>
                    <a:cubicBezTo>
                      <a:pt x="25" y="132"/>
                      <a:pt x="25" y="138"/>
                      <a:pt x="28" y="147"/>
                    </a:cubicBezTo>
                    <a:lnTo>
                      <a:pt x="0" y="163"/>
                    </a:lnTo>
                    <a:lnTo>
                      <a:pt x="28" y="211"/>
                    </a:lnTo>
                    <a:lnTo>
                      <a:pt x="56" y="195"/>
                    </a:lnTo>
                    <a:cubicBezTo>
                      <a:pt x="68" y="206"/>
                      <a:pt x="82" y="214"/>
                      <a:pt x="96" y="217"/>
                    </a:cubicBezTo>
                    <a:lnTo>
                      <a:pt x="96" y="248"/>
                    </a:lnTo>
                    <a:lnTo>
                      <a:pt x="152" y="248"/>
                    </a:lnTo>
                    <a:lnTo>
                      <a:pt x="152" y="217"/>
                    </a:lnTo>
                    <a:cubicBezTo>
                      <a:pt x="166" y="211"/>
                      <a:pt x="180" y="206"/>
                      <a:pt x="192" y="195"/>
                    </a:cubicBezTo>
                    <a:lnTo>
                      <a:pt x="220" y="211"/>
                    </a:lnTo>
                    <a:lnTo>
                      <a:pt x="248" y="163"/>
                    </a:lnTo>
                    <a:lnTo>
                      <a:pt x="220" y="147"/>
                    </a:lnTo>
                    <a:cubicBezTo>
                      <a:pt x="223" y="138"/>
                      <a:pt x="223" y="132"/>
                      <a:pt x="223" y="124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330" name="Google Shape;3330;p239"/>
              <p:cNvSpPr/>
              <p:nvPr/>
            </p:nvSpPr>
            <p:spPr>
              <a:xfrm flipH="1">
                <a:off x="3562205" y="1569320"/>
                <a:ext cx="46430" cy="46429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0" extrusionOk="0">
                    <a:moveTo>
                      <a:pt x="169" y="84"/>
                    </a:moveTo>
                    <a:cubicBezTo>
                      <a:pt x="169" y="100"/>
                      <a:pt x="166" y="114"/>
                      <a:pt x="158" y="127"/>
                    </a:cubicBezTo>
                    <a:cubicBezTo>
                      <a:pt x="150" y="141"/>
                      <a:pt x="140" y="151"/>
                      <a:pt x="127" y="158"/>
                    </a:cubicBezTo>
                    <a:cubicBezTo>
                      <a:pt x="113" y="166"/>
                      <a:pt x="100" y="169"/>
                      <a:pt x="85" y="169"/>
                    </a:cubicBezTo>
                    <a:cubicBezTo>
                      <a:pt x="69" y="169"/>
                      <a:pt x="55" y="166"/>
                      <a:pt x="42" y="158"/>
                    </a:cubicBezTo>
                    <a:cubicBezTo>
                      <a:pt x="28" y="151"/>
                      <a:pt x="18" y="141"/>
                      <a:pt x="11" y="127"/>
                    </a:cubicBezTo>
                    <a:cubicBezTo>
                      <a:pt x="3" y="114"/>
                      <a:pt x="0" y="100"/>
                      <a:pt x="0" y="84"/>
                    </a:cubicBezTo>
                    <a:cubicBezTo>
                      <a:pt x="0" y="69"/>
                      <a:pt x="3" y="56"/>
                      <a:pt x="11" y="42"/>
                    </a:cubicBezTo>
                    <a:cubicBezTo>
                      <a:pt x="18" y="29"/>
                      <a:pt x="28" y="19"/>
                      <a:pt x="42" y="11"/>
                    </a:cubicBezTo>
                    <a:cubicBezTo>
                      <a:pt x="55" y="3"/>
                      <a:pt x="69" y="0"/>
                      <a:pt x="85" y="0"/>
                    </a:cubicBezTo>
                    <a:cubicBezTo>
                      <a:pt x="100" y="0"/>
                      <a:pt x="113" y="3"/>
                      <a:pt x="127" y="11"/>
                    </a:cubicBezTo>
                    <a:cubicBezTo>
                      <a:pt x="140" y="19"/>
                      <a:pt x="150" y="29"/>
                      <a:pt x="158" y="42"/>
                    </a:cubicBezTo>
                    <a:cubicBezTo>
                      <a:pt x="166" y="56"/>
                      <a:pt x="169" y="69"/>
                      <a:pt x="169" y="84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331" name="Google Shape;3331;p239"/>
              <p:cNvSpPr/>
              <p:nvPr/>
            </p:nvSpPr>
            <p:spPr>
              <a:xfrm flipH="1">
                <a:off x="3494345" y="1501461"/>
                <a:ext cx="22620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85" h="85" extrusionOk="0">
                    <a:moveTo>
                      <a:pt x="84" y="42"/>
                    </a:moveTo>
                    <a:cubicBezTo>
                      <a:pt x="84" y="50"/>
                      <a:pt x="83" y="56"/>
                      <a:pt x="79" y="63"/>
                    </a:cubicBezTo>
                    <a:cubicBezTo>
                      <a:pt x="75" y="70"/>
                      <a:pt x="70" y="75"/>
                      <a:pt x="63" y="79"/>
                    </a:cubicBezTo>
                    <a:cubicBezTo>
                      <a:pt x="56" y="83"/>
                      <a:pt x="50" y="84"/>
                      <a:pt x="42" y="84"/>
                    </a:cubicBezTo>
                    <a:cubicBezTo>
                      <a:pt x="34" y="84"/>
                      <a:pt x="28" y="83"/>
                      <a:pt x="21" y="79"/>
                    </a:cubicBezTo>
                    <a:cubicBezTo>
                      <a:pt x="14" y="75"/>
                      <a:pt x="9" y="70"/>
                      <a:pt x="5" y="63"/>
                    </a:cubicBezTo>
                    <a:cubicBezTo>
                      <a:pt x="1" y="56"/>
                      <a:pt x="0" y="50"/>
                      <a:pt x="0" y="42"/>
                    </a:cubicBezTo>
                    <a:cubicBezTo>
                      <a:pt x="0" y="34"/>
                      <a:pt x="1" y="28"/>
                      <a:pt x="5" y="21"/>
                    </a:cubicBezTo>
                    <a:cubicBezTo>
                      <a:pt x="9" y="14"/>
                      <a:pt x="14" y="9"/>
                      <a:pt x="21" y="5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50" y="0"/>
                      <a:pt x="56" y="1"/>
                      <a:pt x="63" y="5"/>
                    </a:cubicBezTo>
                    <a:cubicBezTo>
                      <a:pt x="70" y="9"/>
                      <a:pt x="75" y="14"/>
                      <a:pt x="79" y="21"/>
                    </a:cubicBezTo>
                    <a:cubicBezTo>
                      <a:pt x="83" y="28"/>
                      <a:pt x="84" y="34"/>
                      <a:pt x="84" y="42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defTabSz="1219170">
                  <a:buClr>
                    <a:srgbClr val="262626"/>
                  </a:buClr>
                  <a:buSzPts val="1800"/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cxnSp>
          <p:nvCxnSpPr>
            <p:cNvPr id="3332" name="Google Shape;3332;p239"/>
            <p:cNvCxnSpPr/>
            <p:nvPr/>
          </p:nvCxnSpPr>
          <p:spPr>
            <a:xfrm>
              <a:off x="3324767" y="1578708"/>
              <a:ext cx="0" cy="120300"/>
            </a:xfrm>
            <a:prstGeom prst="straightConnector1">
              <a:avLst/>
            </a:prstGeom>
            <a:noFill/>
            <a:ln w="9525" cap="flat" cmpd="sng">
              <a:solidFill>
                <a:srgbClr val="29B5E8"/>
              </a:solidFill>
              <a:prstDash val="solid"/>
              <a:miter lim="800000"/>
              <a:headEnd type="triangle" w="sm" len="sm"/>
              <a:tailEnd type="triangle" w="sm" len="sm"/>
            </a:ln>
          </p:spPr>
        </p:cxnSp>
        <p:cxnSp>
          <p:nvCxnSpPr>
            <p:cNvPr id="3333" name="Google Shape;3333;p239"/>
            <p:cNvCxnSpPr/>
            <p:nvPr/>
          </p:nvCxnSpPr>
          <p:spPr>
            <a:xfrm>
              <a:off x="3144644" y="1618520"/>
              <a:ext cx="71700" cy="99900"/>
            </a:xfrm>
            <a:prstGeom prst="straightConnector1">
              <a:avLst/>
            </a:prstGeom>
            <a:noFill/>
            <a:ln w="9525" cap="flat" cmpd="sng">
              <a:solidFill>
                <a:srgbClr val="29B5E8"/>
              </a:solidFill>
              <a:prstDash val="solid"/>
              <a:miter lim="800000"/>
              <a:headEnd type="triangle" w="sm" len="sm"/>
              <a:tailEnd type="triangle" w="sm" len="sm"/>
            </a:ln>
          </p:spPr>
        </p:cxnSp>
        <p:cxnSp>
          <p:nvCxnSpPr>
            <p:cNvPr id="3334" name="Google Shape;3334;p239"/>
            <p:cNvCxnSpPr/>
            <p:nvPr/>
          </p:nvCxnSpPr>
          <p:spPr>
            <a:xfrm flipH="1">
              <a:off x="3433955" y="1618084"/>
              <a:ext cx="71700" cy="99900"/>
            </a:xfrm>
            <a:prstGeom prst="straightConnector1">
              <a:avLst/>
            </a:prstGeom>
            <a:noFill/>
            <a:ln w="9525" cap="flat" cmpd="sng">
              <a:solidFill>
                <a:srgbClr val="29B5E8"/>
              </a:solidFill>
              <a:prstDash val="solid"/>
              <a:miter lim="800000"/>
              <a:headEnd type="triangle" w="sm" len="sm"/>
              <a:tailEnd type="triangle" w="sm" len="sm"/>
            </a:ln>
          </p:spPr>
        </p:cxnSp>
      </p:grpSp>
      <p:grpSp>
        <p:nvGrpSpPr>
          <p:cNvPr id="3335" name="Google Shape;3335;p239"/>
          <p:cNvGrpSpPr/>
          <p:nvPr/>
        </p:nvGrpSpPr>
        <p:grpSpPr>
          <a:xfrm>
            <a:off x="10038344" y="2327625"/>
            <a:ext cx="1080701" cy="755828"/>
            <a:chOff x="7533006" y="1711430"/>
            <a:chExt cx="810526" cy="566871"/>
          </a:xfrm>
        </p:grpSpPr>
        <p:sp>
          <p:nvSpPr>
            <p:cNvPr id="3336" name="Google Shape;3336;p239"/>
            <p:cNvSpPr/>
            <p:nvPr/>
          </p:nvSpPr>
          <p:spPr>
            <a:xfrm>
              <a:off x="7886057" y="2064481"/>
              <a:ext cx="104400" cy="104400"/>
            </a:xfrm>
            <a:prstGeom prst="ellipse">
              <a:avLst/>
            </a:prstGeom>
            <a:noFill/>
            <a:ln w="19050" cap="rnd" cmpd="sng">
              <a:solidFill>
                <a:srgbClr val="1963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37" name="Google Shape;3337;p239"/>
            <p:cNvCxnSpPr/>
            <p:nvPr/>
          </p:nvCxnSpPr>
          <p:spPr>
            <a:xfrm rot="10800000" flipH="1">
              <a:off x="7989759" y="2056484"/>
              <a:ext cx="265500" cy="52500"/>
            </a:xfrm>
            <a:prstGeom prst="straightConnector1">
              <a:avLst/>
            </a:prstGeom>
            <a:noFill/>
            <a:ln w="25400" cap="rnd" cmpd="sng">
              <a:solidFill>
                <a:srgbClr val="196393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338" name="Google Shape;3338;p239"/>
            <p:cNvGrpSpPr/>
            <p:nvPr/>
          </p:nvGrpSpPr>
          <p:grpSpPr>
            <a:xfrm>
              <a:off x="7602622" y="1781046"/>
              <a:ext cx="333160" cy="353051"/>
              <a:chOff x="7602622" y="1781046"/>
              <a:chExt cx="333160" cy="353051"/>
            </a:xfrm>
          </p:grpSpPr>
          <p:cxnSp>
            <p:nvCxnSpPr>
              <p:cNvPr id="3339" name="Google Shape;3339;p239"/>
              <p:cNvCxnSpPr/>
              <p:nvPr/>
            </p:nvCxnSpPr>
            <p:spPr>
              <a:xfrm>
                <a:off x="7602622" y="2134097"/>
                <a:ext cx="69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40" name="Google Shape;3340;p239"/>
              <p:cNvCxnSpPr/>
              <p:nvPr/>
            </p:nvCxnSpPr>
            <p:spPr>
              <a:xfrm>
                <a:off x="7935782" y="1781046"/>
                <a:ext cx="0" cy="696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41" name="Google Shape;3341;p239"/>
              <p:cNvCxnSpPr/>
              <p:nvPr/>
            </p:nvCxnSpPr>
            <p:spPr>
              <a:xfrm>
                <a:off x="7806496" y="1810881"/>
                <a:ext cx="34800" cy="597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42" name="Google Shape;3342;p239"/>
              <p:cNvCxnSpPr/>
              <p:nvPr/>
            </p:nvCxnSpPr>
            <p:spPr>
              <a:xfrm>
                <a:off x="7702073" y="1880497"/>
                <a:ext cx="49800" cy="498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43" name="Google Shape;3343;p239"/>
              <p:cNvCxnSpPr/>
              <p:nvPr/>
            </p:nvCxnSpPr>
            <p:spPr>
              <a:xfrm>
                <a:off x="7632457" y="1984920"/>
                <a:ext cx="59700" cy="348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3344" name="Google Shape;3344;p239"/>
            <p:cNvSpPr/>
            <p:nvPr/>
          </p:nvSpPr>
          <p:spPr>
            <a:xfrm>
              <a:off x="7533006" y="1711430"/>
              <a:ext cx="810526" cy="566871"/>
            </a:xfrm>
            <a:custGeom>
              <a:avLst/>
              <a:gdLst/>
              <a:ahLst/>
              <a:cxnLst/>
              <a:rect l="l" t="t" r="r" b="b"/>
              <a:pathLst>
                <a:path w="92" h="64" extrusionOk="0">
                  <a:moveTo>
                    <a:pt x="46" y="0"/>
                  </a:moveTo>
                  <a:cubicBezTo>
                    <a:pt x="21" y="0"/>
                    <a:pt x="0" y="21"/>
                    <a:pt x="0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45" name="Google Shape;3345;p239"/>
            <p:cNvGrpSpPr/>
            <p:nvPr/>
          </p:nvGrpSpPr>
          <p:grpSpPr>
            <a:xfrm flipH="1">
              <a:off x="7938527" y="1782284"/>
              <a:ext cx="333160" cy="353051"/>
              <a:chOff x="7602622" y="1781046"/>
              <a:chExt cx="333160" cy="353051"/>
            </a:xfrm>
          </p:grpSpPr>
          <p:cxnSp>
            <p:nvCxnSpPr>
              <p:cNvPr id="3346" name="Google Shape;3346;p239"/>
              <p:cNvCxnSpPr/>
              <p:nvPr/>
            </p:nvCxnSpPr>
            <p:spPr>
              <a:xfrm>
                <a:off x="7602622" y="2134097"/>
                <a:ext cx="696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47" name="Google Shape;3347;p239"/>
              <p:cNvCxnSpPr/>
              <p:nvPr/>
            </p:nvCxnSpPr>
            <p:spPr>
              <a:xfrm>
                <a:off x="7935782" y="1781046"/>
                <a:ext cx="0" cy="696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48" name="Google Shape;3348;p239"/>
              <p:cNvCxnSpPr/>
              <p:nvPr/>
            </p:nvCxnSpPr>
            <p:spPr>
              <a:xfrm>
                <a:off x="7806496" y="1810881"/>
                <a:ext cx="34800" cy="597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49" name="Google Shape;3349;p239"/>
              <p:cNvCxnSpPr/>
              <p:nvPr/>
            </p:nvCxnSpPr>
            <p:spPr>
              <a:xfrm>
                <a:off x="7702073" y="1880497"/>
                <a:ext cx="49800" cy="498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50" name="Google Shape;3350;p239"/>
              <p:cNvCxnSpPr/>
              <p:nvPr/>
            </p:nvCxnSpPr>
            <p:spPr>
              <a:xfrm>
                <a:off x="7632457" y="1984920"/>
                <a:ext cx="59700" cy="348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351" name="Google Shape;3351;p239"/>
          <p:cNvGrpSpPr/>
          <p:nvPr/>
        </p:nvGrpSpPr>
        <p:grpSpPr>
          <a:xfrm>
            <a:off x="7235827" y="2336211"/>
            <a:ext cx="779200" cy="779200"/>
            <a:chOff x="5414995" y="1769489"/>
            <a:chExt cx="584400" cy="584400"/>
          </a:xfrm>
        </p:grpSpPr>
        <p:sp>
          <p:nvSpPr>
            <p:cNvPr id="3352" name="Google Shape;3352;p239"/>
            <p:cNvSpPr/>
            <p:nvPr/>
          </p:nvSpPr>
          <p:spPr>
            <a:xfrm>
              <a:off x="5414995" y="1769489"/>
              <a:ext cx="584400" cy="584400"/>
            </a:xfrm>
            <a:prstGeom prst="ellipse">
              <a:avLst/>
            </a:pr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2800"/>
              </a:pPr>
              <a:endParaRPr sz="3733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p239"/>
            <p:cNvSpPr/>
            <p:nvPr/>
          </p:nvSpPr>
          <p:spPr>
            <a:xfrm>
              <a:off x="5522212" y="1855299"/>
              <a:ext cx="266256" cy="396576"/>
            </a:xfrm>
            <a:custGeom>
              <a:avLst/>
              <a:gdLst/>
              <a:ahLst/>
              <a:cxnLst/>
              <a:rect l="l" t="t" r="r" b="b"/>
              <a:pathLst>
                <a:path w="297493" h="443102" extrusionOk="0">
                  <a:moveTo>
                    <a:pt x="152934" y="442326"/>
                  </a:moveTo>
                  <a:cubicBezTo>
                    <a:pt x="121804" y="441699"/>
                    <a:pt x="91427" y="436803"/>
                    <a:pt x="62430" y="425255"/>
                  </a:cubicBezTo>
                  <a:cubicBezTo>
                    <a:pt x="41719" y="416970"/>
                    <a:pt x="23141" y="405422"/>
                    <a:pt x="7325" y="389355"/>
                  </a:cubicBezTo>
                  <a:cubicBezTo>
                    <a:pt x="1425" y="383330"/>
                    <a:pt x="1425" y="376677"/>
                    <a:pt x="2304" y="369522"/>
                  </a:cubicBezTo>
                  <a:cubicBezTo>
                    <a:pt x="4438" y="353455"/>
                    <a:pt x="10714" y="338768"/>
                    <a:pt x="17869" y="324333"/>
                  </a:cubicBezTo>
                  <a:cubicBezTo>
                    <a:pt x="31928" y="295964"/>
                    <a:pt x="49250" y="269730"/>
                    <a:pt x="69209" y="245127"/>
                  </a:cubicBezTo>
                  <a:cubicBezTo>
                    <a:pt x="75862" y="236968"/>
                    <a:pt x="80883" y="227553"/>
                    <a:pt x="86280" y="218641"/>
                  </a:cubicBezTo>
                  <a:cubicBezTo>
                    <a:pt x="88665" y="214624"/>
                    <a:pt x="89795" y="209980"/>
                    <a:pt x="89669" y="205210"/>
                  </a:cubicBezTo>
                  <a:cubicBezTo>
                    <a:pt x="89669" y="204457"/>
                    <a:pt x="89418" y="203578"/>
                    <a:pt x="88916" y="202951"/>
                  </a:cubicBezTo>
                  <a:cubicBezTo>
                    <a:pt x="79376" y="192532"/>
                    <a:pt x="72598" y="180482"/>
                    <a:pt x="66949" y="167678"/>
                  </a:cubicBezTo>
                  <a:cubicBezTo>
                    <a:pt x="64439" y="161904"/>
                    <a:pt x="61426" y="156381"/>
                    <a:pt x="58916" y="150607"/>
                  </a:cubicBezTo>
                  <a:cubicBezTo>
                    <a:pt x="53895" y="138556"/>
                    <a:pt x="51886" y="125878"/>
                    <a:pt x="51510" y="112949"/>
                  </a:cubicBezTo>
                  <a:cubicBezTo>
                    <a:pt x="51259" y="101778"/>
                    <a:pt x="51510" y="90606"/>
                    <a:pt x="51510" y="79434"/>
                  </a:cubicBezTo>
                  <a:cubicBezTo>
                    <a:pt x="51510" y="78430"/>
                    <a:pt x="51761" y="77426"/>
                    <a:pt x="52137" y="76547"/>
                  </a:cubicBezTo>
                  <a:cubicBezTo>
                    <a:pt x="61426" y="51568"/>
                    <a:pt x="77242" y="32362"/>
                    <a:pt x="100966" y="19810"/>
                  </a:cubicBezTo>
                  <a:cubicBezTo>
                    <a:pt x="113393" y="13283"/>
                    <a:pt x="125820" y="7006"/>
                    <a:pt x="139754" y="4119"/>
                  </a:cubicBezTo>
                  <a:cubicBezTo>
                    <a:pt x="155570" y="856"/>
                    <a:pt x="171386" y="1358"/>
                    <a:pt x="187202" y="4370"/>
                  </a:cubicBezTo>
                  <a:cubicBezTo>
                    <a:pt x="199252" y="6755"/>
                    <a:pt x="211177" y="9642"/>
                    <a:pt x="222349" y="15166"/>
                  </a:cubicBezTo>
                  <a:cubicBezTo>
                    <a:pt x="228876" y="18304"/>
                    <a:pt x="234776" y="22320"/>
                    <a:pt x="239169" y="28095"/>
                  </a:cubicBezTo>
                  <a:cubicBezTo>
                    <a:pt x="241805" y="31484"/>
                    <a:pt x="243437" y="35375"/>
                    <a:pt x="244316" y="39517"/>
                  </a:cubicBezTo>
                  <a:cubicBezTo>
                    <a:pt x="244943" y="42655"/>
                    <a:pt x="244190" y="45291"/>
                    <a:pt x="241554" y="47049"/>
                  </a:cubicBezTo>
                  <a:cubicBezTo>
                    <a:pt x="238793" y="48932"/>
                    <a:pt x="235654" y="50438"/>
                    <a:pt x="232893" y="52446"/>
                  </a:cubicBezTo>
                  <a:cubicBezTo>
                    <a:pt x="230508" y="54204"/>
                    <a:pt x="228249" y="56212"/>
                    <a:pt x="226115" y="58221"/>
                  </a:cubicBezTo>
                  <a:cubicBezTo>
                    <a:pt x="225738" y="58597"/>
                    <a:pt x="225738" y="60229"/>
                    <a:pt x="226240" y="60731"/>
                  </a:cubicBezTo>
                  <a:cubicBezTo>
                    <a:pt x="233772" y="68890"/>
                    <a:pt x="237161" y="78807"/>
                    <a:pt x="238416" y="89602"/>
                  </a:cubicBezTo>
                  <a:cubicBezTo>
                    <a:pt x="239295" y="97008"/>
                    <a:pt x="239922" y="104414"/>
                    <a:pt x="241052" y="111820"/>
                  </a:cubicBezTo>
                  <a:cubicBezTo>
                    <a:pt x="241931" y="117845"/>
                    <a:pt x="244692" y="123242"/>
                    <a:pt x="247830" y="128389"/>
                  </a:cubicBezTo>
                  <a:cubicBezTo>
                    <a:pt x="250341" y="132531"/>
                    <a:pt x="253102" y="136548"/>
                    <a:pt x="255613" y="140690"/>
                  </a:cubicBezTo>
                  <a:cubicBezTo>
                    <a:pt x="258374" y="145209"/>
                    <a:pt x="260257" y="150230"/>
                    <a:pt x="260759" y="155628"/>
                  </a:cubicBezTo>
                  <a:cubicBezTo>
                    <a:pt x="261010" y="159017"/>
                    <a:pt x="259881" y="160900"/>
                    <a:pt x="256617" y="161653"/>
                  </a:cubicBezTo>
                  <a:cubicBezTo>
                    <a:pt x="254358" y="162155"/>
                    <a:pt x="251847" y="162281"/>
                    <a:pt x="249588" y="162657"/>
                  </a:cubicBezTo>
                  <a:cubicBezTo>
                    <a:pt x="248207" y="162783"/>
                    <a:pt x="246826" y="162908"/>
                    <a:pt x="245445" y="163285"/>
                  </a:cubicBezTo>
                  <a:cubicBezTo>
                    <a:pt x="242809" y="163787"/>
                    <a:pt x="241052" y="165168"/>
                    <a:pt x="240299" y="168055"/>
                  </a:cubicBezTo>
                  <a:cubicBezTo>
                    <a:pt x="238416" y="174833"/>
                    <a:pt x="236031" y="181486"/>
                    <a:pt x="234148" y="188390"/>
                  </a:cubicBezTo>
                  <a:cubicBezTo>
                    <a:pt x="232516" y="194540"/>
                    <a:pt x="233395" y="196423"/>
                    <a:pt x="238667" y="199938"/>
                  </a:cubicBezTo>
                  <a:cubicBezTo>
                    <a:pt x="239295" y="200315"/>
                    <a:pt x="239797" y="200691"/>
                    <a:pt x="240424" y="201068"/>
                  </a:cubicBezTo>
                  <a:cubicBezTo>
                    <a:pt x="245822" y="204080"/>
                    <a:pt x="247830" y="208850"/>
                    <a:pt x="247203" y="214875"/>
                  </a:cubicBezTo>
                  <a:cubicBezTo>
                    <a:pt x="246450" y="221026"/>
                    <a:pt x="244316" y="226549"/>
                    <a:pt x="238165" y="228809"/>
                  </a:cubicBezTo>
                  <a:cubicBezTo>
                    <a:pt x="233646" y="230440"/>
                    <a:pt x="228876" y="231068"/>
                    <a:pt x="224106" y="232072"/>
                  </a:cubicBezTo>
                  <a:cubicBezTo>
                    <a:pt x="220968" y="232700"/>
                    <a:pt x="217704" y="232825"/>
                    <a:pt x="214566" y="233579"/>
                  </a:cubicBezTo>
                  <a:cubicBezTo>
                    <a:pt x="205529" y="235461"/>
                    <a:pt x="199880" y="241236"/>
                    <a:pt x="196867" y="249646"/>
                  </a:cubicBezTo>
                  <a:cubicBezTo>
                    <a:pt x="195989" y="252282"/>
                    <a:pt x="196240" y="254792"/>
                    <a:pt x="197746" y="257428"/>
                  </a:cubicBezTo>
                  <a:cubicBezTo>
                    <a:pt x="205780" y="271864"/>
                    <a:pt x="215947" y="284793"/>
                    <a:pt x="227119" y="297094"/>
                  </a:cubicBezTo>
                  <a:cubicBezTo>
                    <a:pt x="241178" y="312659"/>
                    <a:pt x="255613" y="327722"/>
                    <a:pt x="269797" y="343162"/>
                  </a:cubicBezTo>
                  <a:cubicBezTo>
                    <a:pt x="277454" y="351446"/>
                    <a:pt x="284735" y="359982"/>
                    <a:pt x="290509" y="369647"/>
                  </a:cubicBezTo>
                  <a:cubicBezTo>
                    <a:pt x="292894" y="373664"/>
                    <a:pt x="294902" y="377932"/>
                    <a:pt x="295530" y="382702"/>
                  </a:cubicBezTo>
                  <a:cubicBezTo>
                    <a:pt x="295906" y="385589"/>
                    <a:pt x="295404" y="388100"/>
                    <a:pt x="293270" y="390484"/>
                  </a:cubicBezTo>
                  <a:cubicBezTo>
                    <a:pt x="281094" y="404041"/>
                    <a:pt x="266408" y="414083"/>
                    <a:pt x="249964" y="421866"/>
                  </a:cubicBezTo>
                  <a:cubicBezTo>
                    <a:pt x="229002" y="431782"/>
                    <a:pt x="206784" y="437556"/>
                    <a:pt x="183813" y="440067"/>
                  </a:cubicBezTo>
                  <a:cubicBezTo>
                    <a:pt x="173645" y="441071"/>
                    <a:pt x="163352" y="441573"/>
                    <a:pt x="152934" y="44232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262626"/>
                </a:buClr>
                <a:buSzPts val="1350"/>
              </a:pPr>
              <a:endParaRPr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54" name="Google Shape;3354;p239"/>
            <p:cNvGrpSpPr/>
            <p:nvPr/>
          </p:nvGrpSpPr>
          <p:grpSpPr>
            <a:xfrm>
              <a:off x="5798026" y="1954030"/>
              <a:ext cx="151779" cy="199340"/>
              <a:chOff x="5766331" y="1954030"/>
              <a:chExt cx="151779" cy="199340"/>
            </a:xfrm>
          </p:grpSpPr>
          <p:cxnSp>
            <p:nvCxnSpPr>
              <p:cNvPr id="3355" name="Google Shape;3355;p239"/>
              <p:cNvCxnSpPr/>
              <p:nvPr/>
            </p:nvCxnSpPr>
            <p:spPr>
              <a:xfrm>
                <a:off x="5818044" y="1954030"/>
                <a:ext cx="0" cy="34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56" name="Google Shape;3356;p239"/>
              <p:cNvCxnSpPr/>
              <p:nvPr/>
            </p:nvCxnSpPr>
            <p:spPr>
              <a:xfrm>
                <a:off x="5818044" y="2119170"/>
                <a:ext cx="0" cy="3420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3357" name="Google Shape;3357;p239"/>
              <p:cNvGrpSpPr/>
              <p:nvPr/>
            </p:nvGrpSpPr>
            <p:grpSpPr>
              <a:xfrm>
                <a:off x="5766331" y="2000482"/>
                <a:ext cx="151779" cy="103761"/>
                <a:chOff x="4598194" y="1466850"/>
                <a:chExt cx="254962" cy="174300"/>
              </a:xfrm>
            </p:grpSpPr>
            <p:sp>
              <p:nvSpPr>
                <p:cNvPr id="3358" name="Google Shape;3358;p239"/>
                <p:cNvSpPr/>
                <p:nvPr/>
              </p:nvSpPr>
              <p:spPr>
                <a:xfrm>
                  <a:off x="4598194" y="1466850"/>
                  <a:ext cx="174300" cy="1743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350"/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9" name="Google Shape;3359;p239"/>
                <p:cNvSpPr/>
                <p:nvPr/>
              </p:nvSpPr>
              <p:spPr>
                <a:xfrm>
                  <a:off x="4717256" y="1516699"/>
                  <a:ext cx="135900" cy="747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 defTabSz="1219170">
                    <a:buClr>
                      <a:srgbClr val="262626"/>
                    </a:buClr>
                    <a:buSzPts val="1350"/>
                  </a:pPr>
                  <a:endParaRPr kern="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p240"/>
          <p:cNvSpPr/>
          <p:nvPr/>
        </p:nvSpPr>
        <p:spPr>
          <a:xfrm>
            <a:off x="4229633" y="1952100"/>
            <a:ext cx="3824800" cy="4757600"/>
          </a:xfrm>
          <a:prstGeom prst="roundRect">
            <a:avLst>
              <a:gd name="adj" fmla="val 7646"/>
            </a:avLst>
          </a:prstGeom>
          <a:solidFill>
            <a:srgbClr val="29B5E8">
              <a:alpha val="2268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2400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66" name="Google Shape;3366;p240"/>
          <p:cNvSpPr txBox="1">
            <a:spLocks noGrp="1"/>
          </p:cNvSpPr>
          <p:nvPr>
            <p:ph type="body" idx="1"/>
          </p:nvPr>
        </p:nvSpPr>
        <p:spPr>
          <a:xfrm>
            <a:off x="381000" y="512763"/>
            <a:ext cx="11430000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LEGACY ARCHITECTURE (BEFORE)</a:t>
            </a:r>
            <a:endParaRPr/>
          </a:p>
        </p:txBody>
      </p:sp>
      <p:sp>
        <p:nvSpPr>
          <p:cNvPr id="3367" name="Google Shape;3367;p240"/>
          <p:cNvSpPr txBox="1">
            <a:spLocks noGrp="1"/>
          </p:cNvSpPr>
          <p:nvPr>
            <p:ph type="sldNum" idx="12"/>
          </p:nvPr>
        </p:nvSpPr>
        <p:spPr>
          <a:xfrm>
            <a:off x="11289993" y="6463404"/>
            <a:ext cx="596800" cy="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b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-US" kern="0"/>
              <a:pPr defTabSz="1219170">
                <a:buClr>
                  <a:srgbClr val="000000"/>
                </a:buClr>
              </a:pPr>
              <a:t>9</a:t>
            </a:fld>
            <a:endParaRPr kern="0"/>
          </a:p>
        </p:txBody>
      </p:sp>
      <p:sp>
        <p:nvSpPr>
          <p:cNvPr id="3368" name="Google Shape;3368;p240"/>
          <p:cNvSpPr txBox="1"/>
          <p:nvPr/>
        </p:nvSpPr>
        <p:spPr>
          <a:xfrm>
            <a:off x="510967" y="2446717"/>
            <a:ext cx="11404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OLTP Databases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69" name="Google Shape;3369;p240"/>
          <p:cNvSpPr txBox="1"/>
          <p:nvPr/>
        </p:nvSpPr>
        <p:spPr>
          <a:xfrm>
            <a:off x="424859" y="3137713"/>
            <a:ext cx="12264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Enterprise Applications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70" name="Google Shape;3370;p240"/>
          <p:cNvSpPr txBox="1"/>
          <p:nvPr/>
        </p:nvSpPr>
        <p:spPr>
          <a:xfrm>
            <a:off x="570353" y="5295027"/>
            <a:ext cx="10808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Web / Log </a:t>
            </a:r>
            <a:b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71" name="Google Shape;3371;p240"/>
          <p:cNvSpPr txBox="1"/>
          <p:nvPr/>
        </p:nvSpPr>
        <p:spPr>
          <a:xfrm>
            <a:off x="298039" y="3872544"/>
            <a:ext cx="1353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Third-Party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72" name="Google Shape;3372;p240"/>
          <p:cNvSpPr txBox="1"/>
          <p:nvPr/>
        </p:nvSpPr>
        <p:spPr>
          <a:xfrm>
            <a:off x="510967" y="5920888"/>
            <a:ext cx="11404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373" name="Google Shape;3373;p240"/>
          <p:cNvGrpSpPr/>
          <p:nvPr/>
        </p:nvGrpSpPr>
        <p:grpSpPr>
          <a:xfrm>
            <a:off x="2493291" y="5518089"/>
            <a:ext cx="3188781" cy="512339"/>
            <a:chOff x="1869984" y="4138566"/>
            <a:chExt cx="2190900" cy="384254"/>
          </a:xfrm>
        </p:grpSpPr>
        <p:cxnSp>
          <p:nvCxnSpPr>
            <p:cNvPr id="3374" name="Google Shape;3374;p240"/>
            <p:cNvCxnSpPr/>
            <p:nvPr/>
          </p:nvCxnSpPr>
          <p:spPr>
            <a:xfrm>
              <a:off x="1869984" y="4138566"/>
              <a:ext cx="2190900" cy="0"/>
            </a:xfrm>
            <a:prstGeom prst="straightConnector1">
              <a:avLst/>
            </a:prstGeom>
            <a:noFill/>
            <a:ln w="12700" cap="sq" cmpd="sng">
              <a:solidFill>
                <a:srgbClr val="7F7F7F">
                  <a:alpha val="4980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375" name="Google Shape;3375;p240"/>
            <p:cNvCxnSpPr/>
            <p:nvPr/>
          </p:nvCxnSpPr>
          <p:spPr>
            <a:xfrm>
              <a:off x="1869984" y="4522820"/>
              <a:ext cx="2190900" cy="0"/>
            </a:xfrm>
            <a:prstGeom prst="straightConnector1">
              <a:avLst/>
            </a:prstGeom>
            <a:noFill/>
            <a:ln w="12700" cap="sq" cmpd="sng">
              <a:solidFill>
                <a:srgbClr val="7F7F7F">
                  <a:alpha val="4980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</p:grpSp>
      <p:grpSp>
        <p:nvGrpSpPr>
          <p:cNvPr id="3376" name="Google Shape;3376;p240"/>
          <p:cNvGrpSpPr/>
          <p:nvPr/>
        </p:nvGrpSpPr>
        <p:grpSpPr>
          <a:xfrm>
            <a:off x="2490355" y="2645603"/>
            <a:ext cx="590581" cy="1376752"/>
            <a:chOff x="1867713" y="1984202"/>
            <a:chExt cx="622801" cy="1032564"/>
          </a:xfrm>
        </p:grpSpPr>
        <p:cxnSp>
          <p:nvCxnSpPr>
            <p:cNvPr id="3377" name="Google Shape;3377;p240"/>
            <p:cNvCxnSpPr/>
            <p:nvPr/>
          </p:nvCxnSpPr>
          <p:spPr>
            <a:xfrm>
              <a:off x="1867713" y="2558429"/>
              <a:ext cx="617100" cy="0"/>
            </a:xfrm>
            <a:prstGeom prst="straightConnector1">
              <a:avLst/>
            </a:prstGeom>
            <a:noFill/>
            <a:ln w="12700" cap="sq" cmpd="sng">
              <a:solidFill>
                <a:srgbClr val="7F7F7F">
                  <a:alpha val="4980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378" name="Google Shape;3378;p240"/>
            <p:cNvCxnSpPr/>
            <p:nvPr/>
          </p:nvCxnSpPr>
          <p:spPr>
            <a:xfrm>
              <a:off x="1867714" y="3016766"/>
              <a:ext cx="622800" cy="0"/>
            </a:xfrm>
            <a:prstGeom prst="straightConnector1">
              <a:avLst/>
            </a:prstGeom>
            <a:noFill/>
            <a:ln w="12700" cap="sq" cmpd="sng">
              <a:solidFill>
                <a:srgbClr val="7F7F7F">
                  <a:alpha val="4980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379" name="Google Shape;3379;p240"/>
            <p:cNvCxnSpPr/>
            <p:nvPr/>
          </p:nvCxnSpPr>
          <p:spPr>
            <a:xfrm>
              <a:off x="1867714" y="1984202"/>
              <a:ext cx="622800" cy="0"/>
            </a:xfrm>
            <a:prstGeom prst="straightConnector1">
              <a:avLst/>
            </a:prstGeom>
            <a:noFill/>
            <a:ln w="12700" cap="sq" cmpd="sng">
              <a:solidFill>
                <a:srgbClr val="7F7F7F">
                  <a:alpha val="49800"/>
                </a:srgbClr>
              </a:solidFill>
              <a:prstDash val="dash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3380" name="Google Shape;3380;p240"/>
          <p:cNvCxnSpPr/>
          <p:nvPr/>
        </p:nvCxnSpPr>
        <p:spPr>
          <a:xfrm>
            <a:off x="8555697" y="2413152"/>
            <a:ext cx="1486400" cy="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381" name="Google Shape;3381;p240"/>
          <p:cNvCxnSpPr/>
          <p:nvPr/>
        </p:nvCxnSpPr>
        <p:spPr>
          <a:xfrm>
            <a:off x="6545637" y="5677695"/>
            <a:ext cx="3496400" cy="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382" name="Google Shape;3382;p240"/>
          <p:cNvCxnSpPr/>
          <p:nvPr/>
        </p:nvCxnSpPr>
        <p:spPr>
          <a:xfrm>
            <a:off x="3821203" y="3410537"/>
            <a:ext cx="519600" cy="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grpSp>
        <p:nvGrpSpPr>
          <p:cNvPr id="3383" name="Google Shape;3383;p240"/>
          <p:cNvGrpSpPr/>
          <p:nvPr/>
        </p:nvGrpSpPr>
        <p:grpSpPr>
          <a:xfrm>
            <a:off x="1821389" y="3190337"/>
            <a:ext cx="466811" cy="366180"/>
            <a:chOff x="849312" y="2559050"/>
            <a:chExt cx="530225" cy="415925"/>
          </a:xfrm>
        </p:grpSpPr>
        <p:sp>
          <p:nvSpPr>
            <p:cNvPr id="3384" name="Google Shape;3384;p240"/>
            <p:cNvSpPr/>
            <p:nvPr/>
          </p:nvSpPr>
          <p:spPr>
            <a:xfrm>
              <a:off x="849312" y="2559050"/>
              <a:ext cx="530225" cy="415925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385" name="Google Shape;3385;p240"/>
            <p:cNvCxnSpPr/>
            <p:nvPr/>
          </p:nvCxnSpPr>
          <p:spPr>
            <a:xfrm>
              <a:off x="849312" y="2674938"/>
              <a:ext cx="5301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86" name="Google Shape;3386;p240"/>
            <p:cNvSpPr/>
            <p:nvPr/>
          </p:nvSpPr>
          <p:spPr>
            <a:xfrm>
              <a:off x="919162" y="2605088"/>
              <a:ext cx="22200" cy="23700"/>
            </a:xfrm>
            <a:prstGeom prst="ellipse">
              <a:avLst/>
            </a:prstGeom>
            <a:solidFill>
              <a:schemeClr val="accen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7" name="Google Shape;3387;p240"/>
            <p:cNvSpPr/>
            <p:nvPr/>
          </p:nvSpPr>
          <p:spPr>
            <a:xfrm>
              <a:off x="987425" y="2605088"/>
              <a:ext cx="23700" cy="23700"/>
            </a:xfrm>
            <a:prstGeom prst="ellipse">
              <a:avLst/>
            </a:prstGeom>
            <a:solidFill>
              <a:schemeClr val="accen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8" name="Google Shape;3388;p240"/>
            <p:cNvSpPr/>
            <p:nvPr/>
          </p:nvSpPr>
          <p:spPr>
            <a:xfrm>
              <a:off x="1057275" y="2605088"/>
              <a:ext cx="23700" cy="23700"/>
            </a:xfrm>
            <a:prstGeom prst="ellipse">
              <a:avLst/>
            </a:prstGeom>
            <a:solidFill>
              <a:schemeClr val="accent1"/>
            </a:solidFill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89" name="Google Shape;3389;p240"/>
            <p:cNvSpPr/>
            <p:nvPr/>
          </p:nvSpPr>
          <p:spPr>
            <a:xfrm>
              <a:off x="965200" y="2727325"/>
              <a:ext cx="300038" cy="177800"/>
            </a:xfrm>
            <a:custGeom>
              <a:avLst/>
              <a:gdLst/>
              <a:ahLst/>
              <a:cxnLst/>
              <a:rect l="l" t="t" r="r" b="b"/>
              <a:pathLst>
                <a:path w="52" h="31" extrusionOk="0">
                  <a:moveTo>
                    <a:pt x="52" y="20"/>
                  </a:moveTo>
                  <a:cubicBezTo>
                    <a:pt x="52" y="14"/>
                    <a:pt x="47" y="9"/>
                    <a:pt x="40" y="9"/>
                  </a:cubicBezTo>
                  <a:cubicBezTo>
                    <a:pt x="38" y="4"/>
                    <a:pt x="32" y="0"/>
                    <a:pt x="26" y="0"/>
                  </a:cubicBezTo>
                  <a:cubicBezTo>
                    <a:pt x="18" y="0"/>
                    <a:pt x="11" y="7"/>
                    <a:pt x="10" y="15"/>
                  </a:cubicBezTo>
                  <a:cubicBezTo>
                    <a:pt x="5" y="14"/>
                    <a:pt x="0" y="18"/>
                    <a:pt x="0" y="23"/>
                  </a:cubicBezTo>
                  <a:cubicBezTo>
                    <a:pt x="0" y="31"/>
                    <a:pt x="9" y="31"/>
                    <a:pt x="9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52" y="30"/>
                    <a:pt x="52" y="2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390" name="Google Shape;3390;p240"/>
          <p:cNvGrpSpPr/>
          <p:nvPr/>
        </p:nvGrpSpPr>
        <p:grpSpPr>
          <a:xfrm>
            <a:off x="1829124" y="5856102"/>
            <a:ext cx="451097" cy="451097"/>
            <a:chOff x="2625725" y="1733550"/>
            <a:chExt cx="755017" cy="755017"/>
          </a:xfrm>
        </p:grpSpPr>
        <p:sp>
          <p:nvSpPr>
            <p:cNvPr id="3391" name="Google Shape;3391;p240"/>
            <p:cNvSpPr/>
            <p:nvPr/>
          </p:nvSpPr>
          <p:spPr>
            <a:xfrm>
              <a:off x="3202507" y="1788010"/>
              <a:ext cx="143577" cy="126249"/>
            </a:xfrm>
            <a:custGeom>
              <a:avLst/>
              <a:gdLst/>
              <a:ahLst/>
              <a:cxnLst/>
              <a:rect l="l" t="t" r="r" b="b"/>
              <a:pathLst>
                <a:path w="58" h="51" extrusionOk="0">
                  <a:moveTo>
                    <a:pt x="58" y="11"/>
                  </a:moveTo>
                  <a:lnTo>
                    <a:pt x="0" y="0"/>
                  </a:lnTo>
                  <a:lnTo>
                    <a:pt x="3" y="51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2" name="Google Shape;3392;p240"/>
            <p:cNvSpPr/>
            <p:nvPr/>
          </p:nvSpPr>
          <p:spPr>
            <a:xfrm>
              <a:off x="2645529" y="2307857"/>
              <a:ext cx="160906" cy="126249"/>
            </a:xfrm>
            <a:custGeom>
              <a:avLst/>
              <a:gdLst/>
              <a:ahLst/>
              <a:cxnLst/>
              <a:rect l="l" t="t" r="r" b="b"/>
              <a:pathLst>
                <a:path w="65" h="51" extrusionOk="0">
                  <a:moveTo>
                    <a:pt x="0" y="37"/>
                  </a:moveTo>
                  <a:lnTo>
                    <a:pt x="65" y="51"/>
                  </a:lnTo>
                  <a:lnTo>
                    <a:pt x="58" y="0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3" name="Google Shape;3393;p240"/>
            <p:cNvSpPr/>
            <p:nvPr/>
          </p:nvSpPr>
          <p:spPr>
            <a:xfrm>
              <a:off x="2922781" y="1788010"/>
              <a:ext cx="457961" cy="700557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31" y="0"/>
                  </a:moveTo>
                  <a:cubicBezTo>
                    <a:pt x="43" y="8"/>
                    <a:pt x="51" y="21"/>
                    <a:pt x="51" y="36"/>
                  </a:cubicBezTo>
                  <a:cubicBezTo>
                    <a:pt x="51" y="59"/>
                    <a:pt x="32" y="78"/>
                    <a:pt x="9" y="78"/>
                  </a:cubicBezTo>
                  <a:cubicBezTo>
                    <a:pt x="6" y="78"/>
                    <a:pt x="3" y="78"/>
                    <a:pt x="0" y="77"/>
                  </a:cubicBez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4" name="Google Shape;3394;p240"/>
            <p:cNvSpPr/>
            <p:nvPr/>
          </p:nvSpPr>
          <p:spPr>
            <a:xfrm>
              <a:off x="2625725" y="1733550"/>
              <a:ext cx="460436" cy="700557"/>
            </a:xfrm>
            <a:custGeom>
              <a:avLst/>
              <a:gdLst/>
              <a:ahLst/>
              <a:cxnLst/>
              <a:rect l="l" t="t" r="r" b="b"/>
              <a:pathLst>
                <a:path w="51" h="78" extrusionOk="0">
                  <a:moveTo>
                    <a:pt x="20" y="78"/>
                  </a:moveTo>
                  <a:cubicBezTo>
                    <a:pt x="8" y="70"/>
                    <a:pt x="0" y="57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45" y="0"/>
                    <a:pt x="48" y="0"/>
                    <a:pt x="51" y="1"/>
                  </a:cubicBez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395" name="Google Shape;3395;p240"/>
            <p:cNvSpPr/>
            <p:nvPr/>
          </p:nvSpPr>
          <p:spPr>
            <a:xfrm>
              <a:off x="2751973" y="1930388"/>
              <a:ext cx="487665" cy="298749"/>
            </a:xfrm>
            <a:custGeom>
              <a:avLst/>
              <a:gdLst/>
              <a:ahLst/>
              <a:cxnLst/>
              <a:rect l="l" t="t" r="r" b="b"/>
              <a:pathLst>
                <a:path w="92" h="56" extrusionOk="0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cxnSp>
        <p:nvCxnSpPr>
          <p:cNvPr id="3396" name="Google Shape;3396;p240"/>
          <p:cNvCxnSpPr/>
          <p:nvPr/>
        </p:nvCxnSpPr>
        <p:spPr>
          <a:xfrm rot="10800000">
            <a:off x="6135080" y="4714220"/>
            <a:ext cx="0" cy="63680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grpSp>
        <p:nvGrpSpPr>
          <p:cNvPr id="3397" name="Google Shape;3397;p240"/>
          <p:cNvGrpSpPr/>
          <p:nvPr/>
        </p:nvGrpSpPr>
        <p:grpSpPr>
          <a:xfrm>
            <a:off x="5837652" y="5442116"/>
            <a:ext cx="596209" cy="660112"/>
            <a:chOff x="5144658" y="2862021"/>
            <a:chExt cx="515574" cy="570834"/>
          </a:xfrm>
        </p:grpSpPr>
        <p:grpSp>
          <p:nvGrpSpPr>
            <p:cNvPr id="3398" name="Google Shape;3398;p240"/>
            <p:cNvGrpSpPr/>
            <p:nvPr/>
          </p:nvGrpSpPr>
          <p:grpSpPr>
            <a:xfrm>
              <a:off x="5144658" y="2862021"/>
              <a:ext cx="515090" cy="570834"/>
              <a:chOff x="8597900" y="1254125"/>
              <a:chExt cx="438300" cy="485775"/>
            </a:xfrm>
          </p:grpSpPr>
          <p:sp>
            <p:nvSpPr>
              <p:cNvPr id="3399" name="Google Shape;3399;p240"/>
              <p:cNvSpPr/>
              <p:nvPr/>
            </p:nvSpPr>
            <p:spPr>
              <a:xfrm>
                <a:off x="8597900" y="1347788"/>
                <a:ext cx="438150" cy="392112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00" name="Google Shape;3400;p240"/>
              <p:cNvSpPr/>
              <p:nvPr/>
            </p:nvSpPr>
            <p:spPr>
              <a:xfrm>
                <a:off x="8597900" y="1254125"/>
                <a:ext cx="438300" cy="185700"/>
              </a:xfrm>
              <a:prstGeom prst="ellipse">
                <a:avLst/>
              </a:pr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401" name="Google Shape;3401;p240"/>
            <p:cNvSpPr/>
            <p:nvPr/>
          </p:nvSpPr>
          <p:spPr>
            <a:xfrm>
              <a:off x="5145880" y="3174733"/>
              <a:ext cx="514351" cy="98694"/>
            </a:xfrm>
            <a:custGeom>
              <a:avLst/>
              <a:gdLst/>
              <a:ahLst/>
              <a:cxnLst/>
              <a:rect l="l" t="t" r="r" b="b"/>
              <a:pathLst>
                <a:path w="164" h="29" extrusionOk="0">
                  <a:moveTo>
                    <a:pt x="0" y="0"/>
                  </a:moveTo>
                  <a:cubicBezTo>
                    <a:pt x="0" y="16"/>
                    <a:pt x="14" y="29"/>
                    <a:pt x="30" y="29"/>
                  </a:cubicBezTo>
                  <a:cubicBezTo>
                    <a:pt x="38" y="29"/>
                    <a:pt x="46" y="26"/>
                    <a:pt x="52" y="19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6" y="26"/>
                    <a:pt x="74" y="29"/>
                    <a:pt x="82" y="29"/>
                  </a:cubicBezTo>
                  <a:cubicBezTo>
                    <a:pt x="91" y="29"/>
                    <a:pt x="99" y="26"/>
                    <a:pt x="104" y="20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8" y="26"/>
                    <a:pt x="126" y="29"/>
                    <a:pt x="134" y="29"/>
                  </a:cubicBezTo>
                  <a:cubicBezTo>
                    <a:pt x="150" y="29"/>
                    <a:pt x="164" y="16"/>
                    <a:pt x="164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402" name="Google Shape;3402;p240"/>
          <p:cNvSpPr/>
          <p:nvPr/>
        </p:nvSpPr>
        <p:spPr>
          <a:xfrm rot="10800000" flipH="1">
            <a:off x="7551911" y="3021813"/>
            <a:ext cx="1060248" cy="449579"/>
          </a:xfrm>
          <a:custGeom>
            <a:avLst/>
            <a:gdLst/>
            <a:ahLst/>
            <a:cxnLst/>
            <a:rect l="l" t="t" r="r" b="b"/>
            <a:pathLst>
              <a:path w="220" h="95" extrusionOk="0">
                <a:moveTo>
                  <a:pt x="0" y="95"/>
                </a:moveTo>
                <a:cubicBezTo>
                  <a:pt x="80" y="95"/>
                  <a:pt x="80" y="95"/>
                  <a:pt x="80" y="95"/>
                </a:cubicBezTo>
                <a:cubicBezTo>
                  <a:pt x="96" y="95"/>
                  <a:pt x="110" y="82"/>
                  <a:pt x="110" y="65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13"/>
                  <a:pt x="123" y="0"/>
                  <a:pt x="139" y="0"/>
                </a:cubicBezTo>
                <a:cubicBezTo>
                  <a:pt x="220" y="0"/>
                  <a:pt x="220" y="0"/>
                  <a:pt x="220" y="0"/>
                </a:cubicBezTo>
              </a:path>
            </a:pathLst>
          </a:cu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03" name="Google Shape;3403;p240"/>
          <p:cNvSpPr/>
          <p:nvPr/>
        </p:nvSpPr>
        <p:spPr>
          <a:xfrm>
            <a:off x="7551911" y="2415713"/>
            <a:ext cx="950340" cy="449579"/>
          </a:xfrm>
          <a:custGeom>
            <a:avLst/>
            <a:gdLst/>
            <a:ahLst/>
            <a:cxnLst/>
            <a:rect l="l" t="t" r="r" b="b"/>
            <a:pathLst>
              <a:path w="220" h="95" extrusionOk="0">
                <a:moveTo>
                  <a:pt x="0" y="95"/>
                </a:moveTo>
                <a:cubicBezTo>
                  <a:pt x="80" y="95"/>
                  <a:pt x="80" y="95"/>
                  <a:pt x="80" y="95"/>
                </a:cubicBezTo>
                <a:cubicBezTo>
                  <a:pt x="96" y="95"/>
                  <a:pt x="110" y="82"/>
                  <a:pt x="110" y="65"/>
                </a:cubicBezTo>
                <a:cubicBezTo>
                  <a:pt x="110" y="30"/>
                  <a:pt x="110" y="30"/>
                  <a:pt x="110" y="30"/>
                </a:cubicBezTo>
                <a:cubicBezTo>
                  <a:pt x="110" y="13"/>
                  <a:pt x="123" y="0"/>
                  <a:pt x="139" y="0"/>
                </a:cubicBezTo>
                <a:cubicBezTo>
                  <a:pt x="220" y="0"/>
                  <a:pt x="220" y="0"/>
                  <a:pt x="220" y="0"/>
                </a:cubicBezTo>
              </a:path>
            </a:pathLst>
          </a:cu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2400" kern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404" name="Google Shape;3404;p240"/>
          <p:cNvGrpSpPr/>
          <p:nvPr/>
        </p:nvGrpSpPr>
        <p:grpSpPr>
          <a:xfrm>
            <a:off x="1793460" y="3867326"/>
            <a:ext cx="494107" cy="304421"/>
            <a:chOff x="1068228" y="4194652"/>
            <a:chExt cx="628635" cy="387305"/>
          </a:xfrm>
        </p:grpSpPr>
        <p:grpSp>
          <p:nvGrpSpPr>
            <p:cNvPr id="3405" name="Google Shape;3405;p240"/>
            <p:cNvGrpSpPr/>
            <p:nvPr/>
          </p:nvGrpSpPr>
          <p:grpSpPr>
            <a:xfrm>
              <a:off x="1068228" y="4194652"/>
              <a:ext cx="628635" cy="387305"/>
              <a:chOff x="1068228" y="4194652"/>
              <a:chExt cx="628635" cy="387305"/>
            </a:xfrm>
          </p:grpSpPr>
          <p:grpSp>
            <p:nvGrpSpPr>
              <p:cNvPr id="3406" name="Google Shape;3406;p240"/>
              <p:cNvGrpSpPr/>
              <p:nvPr/>
            </p:nvGrpSpPr>
            <p:grpSpPr>
              <a:xfrm>
                <a:off x="1068228" y="4194652"/>
                <a:ext cx="387298" cy="387305"/>
                <a:chOff x="2462" y="786"/>
                <a:chExt cx="2752" cy="2752"/>
              </a:xfrm>
            </p:grpSpPr>
            <p:sp>
              <p:nvSpPr>
                <p:cNvPr id="3407" name="Google Shape;3407;p240"/>
                <p:cNvSpPr/>
                <p:nvPr/>
              </p:nvSpPr>
              <p:spPr>
                <a:xfrm>
                  <a:off x="2462" y="2433"/>
                  <a:ext cx="2752" cy="11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625" extrusionOk="0">
                      <a:moveTo>
                        <a:pt x="0" y="625"/>
                      </a:moveTo>
                      <a:cubicBezTo>
                        <a:pt x="0" y="566"/>
                        <a:pt x="0" y="566"/>
                        <a:pt x="0" y="566"/>
                      </a:cubicBezTo>
                      <a:cubicBezTo>
                        <a:pt x="0" y="253"/>
                        <a:pt x="196" y="0"/>
                        <a:pt x="438" y="0"/>
                      </a:cubicBezTo>
                      <a:cubicBezTo>
                        <a:pt x="1121" y="0"/>
                        <a:pt x="1121" y="0"/>
                        <a:pt x="1121" y="0"/>
                      </a:cubicBezTo>
                      <a:cubicBezTo>
                        <a:pt x="1363" y="0"/>
                        <a:pt x="1559" y="253"/>
                        <a:pt x="1559" y="566"/>
                      </a:cubicBezTo>
                      <a:cubicBezTo>
                        <a:pt x="1559" y="625"/>
                        <a:pt x="1559" y="625"/>
                        <a:pt x="1559" y="625"/>
                      </a:cubicBezTo>
                    </a:path>
                  </a:pathLst>
                </a:cu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408" name="Google Shape;3408;p240"/>
                <p:cNvSpPr/>
                <p:nvPr/>
              </p:nvSpPr>
              <p:spPr>
                <a:xfrm>
                  <a:off x="3083" y="786"/>
                  <a:ext cx="1500" cy="15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t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2400" kern="0">
                    <a:solidFill>
                      <a:srgbClr val="000000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sp>
            <p:nvSpPr>
              <p:cNvPr id="3409" name="Google Shape;3409;p240"/>
              <p:cNvSpPr/>
              <p:nvPr/>
            </p:nvSpPr>
            <p:spPr>
              <a:xfrm>
                <a:off x="1400037" y="4214927"/>
                <a:ext cx="296826" cy="300375"/>
              </a:xfrm>
              <a:custGeom>
                <a:avLst/>
                <a:gdLst/>
                <a:ahLst/>
                <a:cxnLst/>
                <a:rect l="l" t="t" r="r" b="b"/>
                <a:pathLst>
                  <a:path w="13263" h="10000" extrusionOk="0">
                    <a:moveTo>
                      <a:pt x="4184" y="10000"/>
                    </a:moveTo>
                    <a:lnTo>
                      <a:pt x="13263" y="10000"/>
                    </a:lnTo>
                    <a:lnTo>
                      <a:pt x="13263" y="0"/>
                    </a:lnTo>
                    <a:lnTo>
                      <a:pt x="0" y="106"/>
                    </a:ln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10" name="Google Shape;3410;p240"/>
              <p:cNvSpPr/>
              <p:nvPr/>
            </p:nvSpPr>
            <p:spPr>
              <a:xfrm>
                <a:off x="1505458" y="4267933"/>
                <a:ext cx="132516" cy="172272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7" extrusionOk="0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411" name="Google Shape;3411;p240"/>
            <p:cNvSpPr/>
            <p:nvPr/>
          </p:nvSpPr>
          <p:spPr>
            <a:xfrm>
              <a:off x="1242726" y="4417476"/>
              <a:ext cx="42700" cy="150185"/>
            </a:xfrm>
            <a:custGeom>
              <a:avLst/>
              <a:gdLst/>
              <a:ahLst/>
              <a:cxnLst/>
              <a:rect l="l" t="t" r="r" b="b"/>
              <a:pathLst>
                <a:path w="29" h="102" extrusionOk="0">
                  <a:moveTo>
                    <a:pt x="22" y="0"/>
                  </a:moveTo>
                  <a:lnTo>
                    <a:pt x="7" y="0"/>
                  </a:lnTo>
                  <a:lnTo>
                    <a:pt x="0" y="88"/>
                  </a:lnTo>
                  <a:lnTo>
                    <a:pt x="14" y="102"/>
                  </a:lnTo>
                  <a:lnTo>
                    <a:pt x="29" y="8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3412" name="Google Shape;3412;p240"/>
          <p:cNvSpPr/>
          <p:nvPr/>
        </p:nvSpPr>
        <p:spPr>
          <a:xfrm>
            <a:off x="3161623" y="2383971"/>
            <a:ext cx="544000" cy="1946400"/>
          </a:xfrm>
          <a:prstGeom prst="rect">
            <a:avLst/>
          </a:prstGeom>
          <a:solidFill>
            <a:srgbClr val="00A7CD">
              <a:alpha val="6900"/>
            </a:srgbClr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400" kern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13" name="Google Shape;3413;p240"/>
          <p:cNvSpPr txBox="1"/>
          <p:nvPr/>
        </p:nvSpPr>
        <p:spPr>
          <a:xfrm>
            <a:off x="1565524" y="1712717"/>
            <a:ext cx="956000" cy="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b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Sources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14" name="Google Shape;3414;p240"/>
          <p:cNvSpPr txBox="1"/>
          <p:nvPr/>
        </p:nvSpPr>
        <p:spPr>
          <a:xfrm>
            <a:off x="8316848" y="2066195"/>
            <a:ext cx="1244400" cy="3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6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Datamarts</a:t>
            </a:r>
            <a:endParaRPr sz="1600" b="1" kern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240"/>
          <p:cNvSpPr txBox="1"/>
          <p:nvPr/>
        </p:nvSpPr>
        <p:spPr>
          <a:xfrm>
            <a:off x="3144332" y="1869117"/>
            <a:ext cx="584000" cy="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ETL</a:t>
            </a:r>
            <a:endParaRPr sz="1400" b="1" kern="0">
              <a:solidFill>
                <a:srgbClr val="148B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240"/>
          <p:cNvSpPr txBox="1"/>
          <p:nvPr/>
        </p:nvSpPr>
        <p:spPr>
          <a:xfrm>
            <a:off x="9790003" y="1768017"/>
            <a:ext cx="1372400" cy="3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BI / Analytics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417" name="Google Shape;3417;p240"/>
          <p:cNvGrpSpPr/>
          <p:nvPr/>
        </p:nvGrpSpPr>
        <p:grpSpPr>
          <a:xfrm>
            <a:off x="1820269" y="5273200"/>
            <a:ext cx="464059" cy="464059"/>
            <a:chOff x="4537075" y="2743200"/>
            <a:chExt cx="1243013" cy="1243016"/>
          </a:xfrm>
        </p:grpSpPr>
        <p:sp>
          <p:nvSpPr>
            <p:cNvPr id="3418" name="Google Shape;3418;p240"/>
            <p:cNvSpPr/>
            <p:nvPr/>
          </p:nvSpPr>
          <p:spPr>
            <a:xfrm>
              <a:off x="4537075" y="2743200"/>
              <a:ext cx="1243013" cy="1243016"/>
            </a:xfrm>
            <a:custGeom>
              <a:avLst/>
              <a:gdLst/>
              <a:ahLst/>
              <a:cxnLst/>
              <a:rect l="l" t="t" r="r" b="b"/>
              <a:pathLst>
                <a:path w="3452" h="3451" extrusionOk="0">
                  <a:moveTo>
                    <a:pt x="3451" y="1722"/>
                  </a:moveTo>
                  <a:cubicBezTo>
                    <a:pt x="3451" y="2083"/>
                    <a:pt x="3337" y="2429"/>
                    <a:pt x="3141" y="2705"/>
                  </a:cubicBezTo>
                  <a:cubicBezTo>
                    <a:pt x="2829" y="3155"/>
                    <a:pt x="2311" y="3450"/>
                    <a:pt x="1722" y="3450"/>
                  </a:cubicBezTo>
                  <a:cubicBezTo>
                    <a:pt x="769" y="3450"/>
                    <a:pt x="0" y="2681"/>
                    <a:pt x="0" y="1731"/>
                  </a:cubicBezTo>
                  <a:cubicBezTo>
                    <a:pt x="0" y="1296"/>
                    <a:pt x="157" y="910"/>
                    <a:pt x="417" y="607"/>
                  </a:cubicBezTo>
                  <a:cubicBezTo>
                    <a:pt x="736" y="236"/>
                    <a:pt x="1205" y="0"/>
                    <a:pt x="1722" y="0"/>
                  </a:cubicBezTo>
                  <a:cubicBezTo>
                    <a:pt x="2681" y="0"/>
                    <a:pt x="3451" y="769"/>
                    <a:pt x="3451" y="1722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240"/>
            <p:cNvSpPr/>
            <p:nvPr/>
          </p:nvSpPr>
          <p:spPr>
            <a:xfrm>
              <a:off x="4922838" y="2992438"/>
              <a:ext cx="219075" cy="217487"/>
            </a:xfrm>
            <a:custGeom>
              <a:avLst/>
              <a:gdLst/>
              <a:ahLst/>
              <a:cxnLst/>
              <a:rect l="l" t="t" r="r" b="b"/>
              <a:pathLst>
                <a:path w="607" h="604" extrusionOk="0">
                  <a:moveTo>
                    <a:pt x="606" y="303"/>
                  </a:moveTo>
                  <a:cubicBezTo>
                    <a:pt x="606" y="358"/>
                    <a:pt x="596" y="404"/>
                    <a:pt x="567" y="453"/>
                  </a:cubicBezTo>
                  <a:cubicBezTo>
                    <a:pt x="538" y="502"/>
                    <a:pt x="501" y="536"/>
                    <a:pt x="453" y="563"/>
                  </a:cubicBezTo>
                  <a:cubicBezTo>
                    <a:pt x="406" y="591"/>
                    <a:pt x="358" y="603"/>
                    <a:pt x="303" y="603"/>
                  </a:cubicBezTo>
                  <a:cubicBezTo>
                    <a:pt x="248" y="603"/>
                    <a:pt x="200" y="591"/>
                    <a:pt x="153" y="563"/>
                  </a:cubicBezTo>
                  <a:cubicBezTo>
                    <a:pt x="106" y="536"/>
                    <a:pt x="69" y="502"/>
                    <a:pt x="40" y="453"/>
                  </a:cubicBezTo>
                  <a:cubicBezTo>
                    <a:pt x="11" y="404"/>
                    <a:pt x="0" y="358"/>
                    <a:pt x="0" y="303"/>
                  </a:cubicBezTo>
                  <a:cubicBezTo>
                    <a:pt x="0" y="248"/>
                    <a:pt x="10" y="197"/>
                    <a:pt x="40" y="150"/>
                  </a:cubicBezTo>
                  <a:cubicBezTo>
                    <a:pt x="69" y="102"/>
                    <a:pt x="106" y="67"/>
                    <a:pt x="153" y="39"/>
                  </a:cubicBezTo>
                  <a:cubicBezTo>
                    <a:pt x="200" y="12"/>
                    <a:pt x="248" y="0"/>
                    <a:pt x="303" y="0"/>
                  </a:cubicBezTo>
                  <a:cubicBezTo>
                    <a:pt x="358" y="0"/>
                    <a:pt x="406" y="12"/>
                    <a:pt x="453" y="39"/>
                  </a:cubicBezTo>
                  <a:cubicBezTo>
                    <a:pt x="501" y="67"/>
                    <a:pt x="538" y="102"/>
                    <a:pt x="567" y="150"/>
                  </a:cubicBezTo>
                  <a:cubicBezTo>
                    <a:pt x="596" y="197"/>
                    <a:pt x="606" y="248"/>
                    <a:pt x="606" y="303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240"/>
            <p:cNvSpPr/>
            <p:nvPr/>
          </p:nvSpPr>
          <p:spPr>
            <a:xfrm>
              <a:off x="4792663" y="3417888"/>
              <a:ext cx="373061" cy="374650"/>
            </a:xfrm>
            <a:custGeom>
              <a:avLst/>
              <a:gdLst/>
              <a:ahLst/>
              <a:cxnLst/>
              <a:rect l="l" t="t" r="r" b="b"/>
              <a:pathLst>
                <a:path w="1037" h="1039" extrusionOk="0">
                  <a:moveTo>
                    <a:pt x="1036" y="521"/>
                  </a:moveTo>
                  <a:cubicBezTo>
                    <a:pt x="1036" y="616"/>
                    <a:pt x="1016" y="695"/>
                    <a:pt x="968" y="778"/>
                  </a:cubicBezTo>
                  <a:cubicBezTo>
                    <a:pt x="921" y="861"/>
                    <a:pt x="861" y="921"/>
                    <a:pt x="779" y="968"/>
                  </a:cubicBezTo>
                  <a:cubicBezTo>
                    <a:pt x="696" y="1015"/>
                    <a:pt x="613" y="1038"/>
                    <a:pt x="518" y="1038"/>
                  </a:cubicBezTo>
                  <a:cubicBezTo>
                    <a:pt x="423" y="1038"/>
                    <a:pt x="340" y="1015"/>
                    <a:pt x="258" y="968"/>
                  </a:cubicBezTo>
                  <a:cubicBezTo>
                    <a:pt x="175" y="921"/>
                    <a:pt x="115" y="861"/>
                    <a:pt x="68" y="778"/>
                  </a:cubicBezTo>
                  <a:cubicBezTo>
                    <a:pt x="20" y="695"/>
                    <a:pt x="0" y="616"/>
                    <a:pt x="0" y="521"/>
                  </a:cubicBezTo>
                  <a:cubicBezTo>
                    <a:pt x="0" y="426"/>
                    <a:pt x="20" y="343"/>
                    <a:pt x="68" y="260"/>
                  </a:cubicBezTo>
                  <a:cubicBezTo>
                    <a:pt x="115" y="178"/>
                    <a:pt x="175" y="118"/>
                    <a:pt x="258" y="70"/>
                  </a:cubicBezTo>
                  <a:cubicBezTo>
                    <a:pt x="340" y="23"/>
                    <a:pt x="423" y="0"/>
                    <a:pt x="518" y="0"/>
                  </a:cubicBezTo>
                  <a:cubicBezTo>
                    <a:pt x="613" y="0"/>
                    <a:pt x="696" y="23"/>
                    <a:pt x="779" y="70"/>
                  </a:cubicBezTo>
                  <a:cubicBezTo>
                    <a:pt x="861" y="118"/>
                    <a:pt x="921" y="178"/>
                    <a:pt x="968" y="260"/>
                  </a:cubicBezTo>
                  <a:cubicBezTo>
                    <a:pt x="1016" y="343"/>
                    <a:pt x="1036" y="426"/>
                    <a:pt x="1036" y="521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240"/>
            <p:cNvSpPr/>
            <p:nvPr/>
          </p:nvSpPr>
          <p:spPr>
            <a:xfrm>
              <a:off x="5321300" y="3170238"/>
              <a:ext cx="274639" cy="273051"/>
            </a:xfrm>
            <a:custGeom>
              <a:avLst/>
              <a:gdLst/>
              <a:ahLst/>
              <a:cxnLst/>
              <a:rect l="l" t="t" r="r" b="b"/>
              <a:pathLst>
                <a:path w="764" h="760" extrusionOk="0">
                  <a:moveTo>
                    <a:pt x="763" y="380"/>
                  </a:moveTo>
                  <a:cubicBezTo>
                    <a:pt x="763" y="450"/>
                    <a:pt x="745" y="508"/>
                    <a:pt x="711" y="570"/>
                  </a:cubicBezTo>
                  <a:cubicBezTo>
                    <a:pt x="677" y="631"/>
                    <a:pt x="633" y="672"/>
                    <a:pt x="573" y="707"/>
                  </a:cubicBezTo>
                  <a:cubicBezTo>
                    <a:pt x="513" y="743"/>
                    <a:pt x="452" y="759"/>
                    <a:pt x="383" y="759"/>
                  </a:cubicBezTo>
                  <a:cubicBezTo>
                    <a:pt x="314" y="759"/>
                    <a:pt x="250" y="743"/>
                    <a:pt x="190" y="707"/>
                  </a:cubicBezTo>
                  <a:cubicBezTo>
                    <a:pt x="130" y="672"/>
                    <a:pt x="86" y="631"/>
                    <a:pt x="52" y="570"/>
                  </a:cubicBezTo>
                  <a:cubicBezTo>
                    <a:pt x="18" y="508"/>
                    <a:pt x="0" y="450"/>
                    <a:pt x="0" y="380"/>
                  </a:cubicBezTo>
                  <a:cubicBezTo>
                    <a:pt x="0" y="309"/>
                    <a:pt x="18" y="251"/>
                    <a:pt x="52" y="190"/>
                  </a:cubicBezTo>
                  <a:cubicBezTo>
                    <a:pt x="86" y="128"/>
                    <a:pt x="130" y="84"/>
                    <a:pt x="190" y="49"/>
                  </a:cubicBezTo>
                  <a:cubicBezTo>
                    <a:pt x="250" y="14"/>
                    <a:pt x="312" y="0"/>
                    <a:pt x="383" y="0"/>
                  </a:cubicBezTo>
                  <a:cubicBezTo>
                    <a:pt x="450" y="0"/>
                    <a:pt x="513" y="14"/>
                    <a:pt x="573" y="49"/>
                  </a:cubicBezTo>
                  <a:cubicBezTo>
                    <a:pt x="633" y="84"/>
                    <a:pt x="677" y="128"/>
                    <a:pt x="711" y="190"/>
                  </a:cubicBezTo>
                  <a:cubicBezTo>
                    <a:pt x="745" y="251"/>
                    <a:pt x="763" y="309"/>
                    <a:pt x="763" y="38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2" name="Google Shape;3422;p240"/>
            <p:cNvSpPr/>
            <p:nvPr/>
          </p:nvSpPr>
          <p:spPr>
            <a:xfrm>
              <a:off x="5133975" y="3711575"/>
              <a:ext cx="485775" cy="74613"/>
            </a:xfrm>
            <a:custGeom>
              <a:avLst/>
              <a:gdLst/>
              <a:ahLst/>
              <a:cxnLst/>
              <a:rect l="l" t="t" r="r" b="b"/>
              <a:pathLst>
                <a:path w="1349" h="206" extrusionOk="0">
                  <a:moveTo>
                    <a:pt x="0" y="0"/>
                  </a:moveTo>
                  <a:cubicBezTo>
                    <a:pt x="313" y="153"/>
                    <a:pt x="598" y="205"/>
                    <a:pt x="959" y="205"/>
                  </a:cubicBezTo>
                  <a:cubicBezTo>
                    <a:pt x="1106" y="205"/>
                    <a:pt x="1210" y="196"/>
                    <a:pt x="1348" y="171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3" name="Google Shape;3423;p240"/>
            <p:cNvSpPr/>
            <p:nvPr/>
          </p:nvSpPr>
          <p:spPr>
            <a:xfrm>
              <a:off x="4652963" y="3000375"/>
              <a:ext cx="187325" cy="487362"/>
            </a:xfrm>
            <a:custGeom>
              <a:avLst/>
              <a:gdLst/>
              <a:ahLst/>
              <a:cxnLst/>
              <a:rect l="l" t="t" r="r" b="b"/>
              <a:pathLst>
                <a:path w="519" h="1352" extrusionOk="0">
                  <a:moveTo>
                    <a:pt x="0" y="0"/>
                  </a:moveTo>
                  <a:cubicBezTo>
                    <a:pt x="34" y="512"/>
                    <a:pt x="199" y="977"/>
                    <a:pt x="518" y="1351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p240"/>
            <p:cNvSpPr/>
            <p:nvPr/>
          </p:nvSpPr>
          <p:spPr>
            <a:xfrm>
              <a:off x="4922838" y="2779713"/>
              <a:ext cx="47625" cy="220662"/>
            </a:xfrm>
            <a:custGeom>
              <a:avLst/>
              <a:gdLst/>
              <a:ahLst/>
              <a:cxnLst/>
              <a:rect l="l" t="t" r="r" b="b"/>
              <a:pathLst>
                <a:path w="133" h="614" extrusionOk="0">
                  <a:moveTo>
                    <a:pt x="132" y="613"/>
                  </a:moveTo>
                  <a:cubicBezTo>
                    <a:pt x="52" y="423"/>
                    <a:pt x="0" y="218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p240"/>
            <p:cNvSpPr/>
            <p:nvPr/>
          </p:nvSpPr>
          <p:spPr>
            <a:xfrm>
              <a:off x="5106988" y="3192463"/>
              <a:ext cx="204786" cy="115887"/>
            </a:xfrm>
            <a:custGeom>
              <a:avLst/>
              <a:gdLst/>
              <a:ahLst/>
              <a:cxnLst/>
              <a:rect l="l" t="t" r="r" b="b"/>
              <a:pathLst>
                <a:path w="571" h="320" extrusionOk="0">
                  <a:moveTo>
                    <a:pt x="570" y="319"/>
                  </a:moveTo>
                  <a:cubicBezTo>
                    <a:pt x="353" y="248"/>
                    <a:pt x="163" y="144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p240"/>
            <p:cNvSpPr/>
            <p:nvPr/>
          </p:nvSpPr>
          <p:spPr>
            <a:xfrm>
              <a:off x="5592763" y="3243263"/>
              <a:ext cx="174625" cy="71437"/>
            </a:xfrm>
            <a:custGeom>
              <a:avLst/>
              <a:gdLst/>
              <a:ahLst/>
              <a:cxnLst/>
              <a:rect l="l" t="t" r="r" b="b"/>
              <a:pathLst>
                <a:path w="485" h="200" extrusionOk="0">
                  <a:moveTo>
                    <a:pt x="484" y="0"/>
                  </a:moveTo>
                  <a:cubicBezTo>
                    <a:pt x="337" y="98"/>
                    <a:pt x="171" y="165"/>
                    <a:pt x="0" y="199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p240"/>
            <p:cNvSpPr/>
            <p:nvPr/>
          </p:nvSpPr>
          <p:spPr>
            <a:xfrm>
              <a:off x="4679950" y="2951163"/>
              <a:ext cx="236538" cy="142875"/>
            </a:xfrm>
            <a:custGeom>
              <a:avLst/>
              <a:gdLst/>
              <a:ahLst/>
              <a:cxnLst/>
              <a:rect l="l" t="t" r="r" b="b"/>
              <a:pathLst>
                <a:path w="659" h="399" extrusionOk="0">
                  <a:moveTo>
                    <a:pt x="658" y="398"/>
                  </a:moveTo>
                  <a:cubicBezTo>
                    <a:pt x="416" y="322"/>
                    <a:pt x="180" y="17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p240"/>
            <p:cNvSpPr/>
            <p:nvPr/>
          </p:nvSpPr>
          <p:spPr>
            <a:xfrm>
              <a:off x="5140325" y="2867025"/>
              <a:ext cx="392114" cy="242889"/>
            </a:xfrm>
            <a:custGeom>
              <a:avLst/>
              <a:gdLst/>
              <a:ahLst/>
              <a:cxnLst/>
              <a:rect l="l" t="t" r="r" b="b"/>
              <a:pathLst>
                <a:path w="1089" h="675" extrusionOk="0">
                  <a:moveTo>
                    <a:pt x="1088" y="0"/>
                  </a:moveTo>
                  <a:cubicBezTo>
                    <a:pt x="846" y="365"/>
                    <a:pt x="457" y="622"/>
                    <a:pt x="0" y="674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p240"/>
            <p:cNvSpPr/>
            <p:nvPr/>
          </p:nvSpPr>
          <p:spPr>
            <a:xfrm>
              <a:off x="4570413" y="3568700"/>
              <a:ext cx="222250" cy="71438"/>
            </a:xfrm>
            <a:custGeom>
              <a:avLst/>
              <a:gdLst/>
              <a:ahLst/>
              <a:cxnLst/>
              <a:rect l="l" t="t" r="r" b="b"/>
              <a:pathLst>
                <a:path w="617" h="200" extrusionOk="0">
                  <a:moveTo>
                    <a:pt x="616" y="199"/>
                  </a:moveTo>
                  <a:cubicBezTo>
                    <a:pt x="408" y="162"/>
                    <a:pt x="184" y="9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p240"/>
            <p:cNvSpPr/>
            <p:nvPr/>
          </p:nvSpPr>
          <p:spPr>
            <a:xfrm>
              <a:off x="5175250" y="3424238"/>
              <a:ext cx="214313" cy="155575"/>
            </a:xfrm>
            <a:custGeom>
              <a:avLst/>
              <a:gdLst/>
              <a:ahLst/>
              <a:cxnLst/>
              <a:rect l="l" t="t" r="r" b="b"/>
              <a:pathLst>
                <a:path w="596" h="433" extrusionOk="0">
                  <a:moveTo>
                    <a:pt x="595" y="0"/>
                  </a:moveTo>
                  <a:cubicBezTo>
                    <a:pt x="423" y="181"/>
                    <a:pt x="224" y="328"/>
                    <a:pt x="0" y="432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p240"/>
            <p:cNvSpPr/>
            <p:nvPr/>
          </p:nvSpPr>
          <p:spPr>
            <a:xfrm>
              <a:off x="5538788" y="2921000"/>
              <a:ext cx="57150" cy="274637"/>
            </a:xfrm>
            <a:custGeom>
              <a:avLst/>
              <a:gdLst/>
              <a:ahLst/>
              <a:cxnLst/>
              <a:rect l="l" t="t" r="r" b="b"/>
              <a:pathLst>
                <a:path w="157" h="761" extrusionOk="0">
                  <a:moveTo>
                    <a:pt x="156" y="0"/>
                  </a:moveTo>
                  <a:cubicBezTo>
                    <a:pt x="156" y="270"/>
                    <a:pt x="104" y="527"/>
                    <a:pt x="0" y="760"/>
                  </a:cubicBezTo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2" name="Google Shape;3432;p240"/>
          <p:cNvGrpSpPr/>
          <p:nvPr/>
        </p:nvGrpSpPr>
        <p:grpSpPr>
          <a:xfrm>
            <a:off x="1848892" y="2453452"/>
            <a:ext cx="419913" cy="428809"/>
            <a:chOff x="2574240" y="2211935"/>
            <a:chExt cx="419913" cy="428809"/>
          </a:xfrm>
        </p:grpSpPr>
        <p:grpSp>
          <p:nvGrpSpPr>
            <p:cNvPr id="3433" name="Google Shape;3433;p240"/>
            <p:cNvGrpSpPr/>
            <p:nvPr/>
          </p:nvGrpSpPr>
          <p:grpSpPr>
            <a:xfrm>
              <a:off x="2665549" y="2211935"/>
              <a:ext cx="328604" cy="364264"/>
              <a:chOff x="5305421" y="1124622"/>
              <a:chExt cx="514892" cy="570858"/>
            </a:xfrm>
          </p:grpSpPr>
          <p:sp>
            <p:nvSpPr>
              <p:cNvPr id="3434" name="Google Shape;3434;p240"/>
              <p:cNvSpPr/>
              <p:nvPr/>
            </p:nvSpPr>
            <p:spPr>
              <a:xfrm>
                <a:off x="5305421" y="1234690"/>
                <a:ext cx="514892" cy="460790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35" name="Google Shape;3435;p240"/>
              <p:cNvSpPr/>
              <p:nvPr/>
            </p:nvSpPr>
            <p:spPr>
              <a:xfrm>
                <a:off x="5305421" y="1342892"/>
                <a:ext cx="514892" cy="108202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36" name="Google Shape;3436;p240"/>
              <p:cNvSpPr/>
              <p:nvPr/>
            </p:nvSpPr>
            <p:spPr>
              <a:xfrm>
                <a:off x="5305421" y="1464153"/>
                <a:ext cx="514892" cy="11006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37" name="Google Shape;3437;p240"/>
              <p:cNvSpPr/>
              <p:nvPr/>
            </p:nvSpPr>
            <p:spPr>
              <a:xfrm>
                <a:off x="5305421" y="1124622"/>
                <a:ext cx="514800" cy="218400"/>
              </a:xfrm>
              <a:prstGeom prst="ellipse">
                <a:avLst/>
              </a:pr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438" name="Google Shape;3438;p240"/>
            <p:cNvGrpSpPr/>
            <p:nvPr/>
          </p:nvGrpSpPr>
          <p:grpSpPr>
            <a:xfrm>
              <a:off x="2574240" y="2257128"/>
              <a:ext cx="346007" cy="383617"/>
              <a:chOff x="5305421" y="1124622"/>
              <a:chExt cx="514892" cy="570858"/>
            </a:xfrm>
          </p:grpSpPr>
          <p:sp>
            <p:nvSpPr>
              <p:cNvPr id="3439" name="Google Shape;3439;p240"/>
              <p:cNvSpPr/>
              <p:nvPr/>
            </p:nvSpPr>
            <p:spPr>
              <a:xfrm>
                <a:off x="5305421" y="1234690"/>
                <a:ext cx="514892" cy="460790"/>
              </a:xfrm>
              <a:custGeom>
                <a:avLst/>
                <a:gdLst/>
                <a:ahLst/>
                <a:cxnLst/>
                <a:rect l="l" t="t" r="r" b="b"/>
                <a:pathLst>
                  <a:path w="76" h="68" extrusionOk="0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chemeClr val="l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40" name="Google Shape;3440;p240"/>
              <p:cNvSpPr/>
              <p:nvPr/>
            </p:nvSpPr>
            <p:spPr>
              <a:xfrm>
                <a:off x="5305421" y="1464153"/>
                <a:ext cx="514892" cy="11006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41" name="Google Shape;3441;p240"/>
              <p:cNvSpPr/>
              <p:nvPr/>
            </p:nvSpPr>
            <p:spPr>
              <a:xfrm>
                <a:off x="5305421" y="1342892"/>
                <a:ext cx="514892" cy="108202"/>
              </a:xfrm>
              <a:custGeom>
                <a:avLst/>
                <a:gdLst/>
                <a:ahLst/>
                <a:cxnLst/>
                <a:rect l="l" t="t" r="r" b="b"/>
                <a:pathLst>
                  <a:path w="76" h="16" extrusionOk="0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42" name="Google Shape;3442;p240"/>
              <p:cNvSpPr/>
              <p:nvPr/>
            </p:nvSpPr>
            <p:spPr>
              <a:xfrm>
                <a:off x="5305421" y="1124622"/>
                <a:ext cx="514800" cy="218400"/>
              </a:xfrm>
              <a:prstGeom prst="ellipse">
                <a:avLst/>
              </a:prstGeom>
              <a:solidFill>
                <a:schemeClr val="lt1"/>
              </a:solidFill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3443" name="Google Shape;3443;p240"/>
          <p:cNvSpPr txBox="1"/>
          <p:nvPr/>
        </p:nvSpPr>
        <p:spPr>
          <a:xfrm>
            <a:off x="5510635" y="6102223"/>
            <a:ext cx="1244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lnSpc>
                <a:spcPct val="80000"/>
              </a:lnSpc>
              <a:buClr>
                <a:srgbClr val="000000"/>
              </a:buClr>
            </a:pP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 Lake / </a:t>
            </a:r>
            <a:b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Hadoop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44" name="Google Shape;3444;p240"/>
          <p:cNvSpPr txBox="1"/>
          <p:nvPr/>
        </p:nvSpPr>
        <p:spPr>
          <a:xfrm>
            <a:off x="5601012" y="2140027"/>
            <a:ext cx="10272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 defTabSz="1219170">
              <a:lnSpc>
                <a:spcPct val="90000"/>
              </a:lnSpc>
              <a:buClr>
                <a:srgbClr val="000000"/>
              </a:buClr>
            </a:pPr>
            <a:r>
              <a:rPr lang="en-US" sz="2400" b="1" kern="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EDW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445" name="Google Shape;3445;p240"/>
          <p:cNvGrpSpPr/>
          <p:nvPr/>
        </p:nvGrpSpPr>
        <p:grpSpPr>
          <a:xfrm>
            <a:off x="5409877" y="2863186"/>
            <a:ext cx="1379307" cy="1537879"/>
            <a:chOff x="296910" y="4526114"/>
            <a:chExt cx="598484" cy="667289"/>
          </a:xfrm>
        </p:grpSpPr>
        <p:sp>
          <p:nvSpPr>
            <p:cNvPr id="3446" name="Google Shape;3446;p240"/>
            <p:cNvSpPr/>
            <p:nvPr/>
          </p:nvSpPr>
          <p:spPr>
            <a:xfrm>
              <a:off x="296910" y="4526114"/>
              <a:ext cx="595309" cy="660939"/>
            </a:xfrm>
            <a:custGeom>
              <a:avLst/>
              <a:gdLst/>
              <a:ahLst/>
              <a:cxnLst/>
              <a:rect l="l" t="t" r="r" b="b"/>
              <a:pathLst>
                <a:path w="1160" h="1287" extrusionOk="0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18BC0"/>
            </a:solidFill>
            <a:ln>
              <a:noFill/>
            </a:ln>
            <a:effectLst>
              <a:outerShdw sx="131000" sy="131000" algn="ctr" rotWithShape="0">
                <a:srgbClr val="24CCEE">
                  <a:alpha val="40000"/>
                </a:srgbClr>
              </a:outerShdw>
            </a:effectLst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7" name="Google Shape;3447;p240"/>
            <p:cNvSpPr/>
            <p:nvPr/>
          </p:nvSpPr>
          <p:spPr>
            <a:xfrm>
              <a:off x="300085" y="4532464"/>
              <a:ext cx="595309" cy="660939"/>
            </a:xfrm>
            <a:custGeom>
              <a:avLst/>
              <a:gdLst/>
              <a:ahLst/>
              <a:cxnLst/>
              <a:rect l="l" t="t" r="r" b="b"/>
              <a:pathLst>
                <a:path w="1160" h="1287" extrusionOk="0">
                  <a:moveTo>
                    <a:pt x="580" y="1287"/>
                  </a:moveTo>
                  <a:cubicBezTo>
                    <a:pt x="428" y="1287"/>
                    <a:pt x="286" y="1262"/>
                    <a:pt x="179" y="1217"/>
                  </a:cubicBezTo>
                  <a:cubicBezTo>
                    <a:pt x="64" y="1169"/>
                    <a:pt x="0" y="1100"/>
                    <a:pt x="0" y="1025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89"/>
                    <a:pt x="64" y="121"/>
                    <a:pt x="179" y="72"/>
                  </a:cubicBezTo>
                  <a:cubicBezTo>
                    <a:pt x="286" y="26"/>
                    <a:pt x="429" y="0"/>
                    <a:pt x="580" y="0"/>
                  </a:cubicBezTo>
                  <a:cubicBezTo>
                    <a:pt x="731" y="0"/>
                    <a:pt x="874" y="26"/>
                    <a:pt x="981" y="72"/>
                  </a:cubicBezTo>
                  <a:cubicBezTo>
                    <a:pt x="1096" y="121"/>
                    <a:pt x="1160" y="189"/>
                    <a:pt x="1160" y="263"/>
                  </a:cubicBezTo>
                  <a:cubicBezTo>
                    <a:pt x="1160" y="1025"/>
                    <a:pt x="1160" y="1025"/>
                    <a:pt x="1160" y="1025"/>
                  </a:cubicBezTo>
                  <a:cubicBezTo>
                    <a:pt x="1160" y="1100"/>
                    <a:pt x="1096" y="1169"/>
                    <a:pt x="981" y="1217"/>
                  </a:cubicBezTo>
                  <a:cubicBezTo>
                    <a:pt x="874" y="1262"/>
                    <a:pt x="732" y="1287"/>
                    <a:pt x="580" y="1287"/>
                  </a:cubicBezTo>
                  <a:close/>
                </a:path>
              </a:pathLst>
            </a:custGeom>
            <a:solidFill>
              <a:srgbClr val="1387BB"/>
            </a:solidFill>
            <a:ln>
              <a:noFill/>
            </a:ln>
            <a:effectLst>
              <a:outerShdw sx="116000" sy="116000" algn="ctr" rotWithShape="0">
                <a:srgbClr val="24CCEE">
                  <a:alpha val="62750"/>
                </a:srgbClr>
              </a:outerShdw>
            </a:effectLst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8" name="Google Shape;3448;p240"/>
            <p:cNvSpPr/>
            <p:nvPr/>
          </p:nvSpPr>
          <p:spPr>
            <a:xfrm>
              <a:off x="301463" y="4658565"/>
              <a:ext cx="586018" cy="524444"/>
            </a:xfrm>
            <a:custGeom>
              <a:avLst/>
              <a:gdLst/>
              <a:ahLst/>
              <a:cxnLst/>
              <a:rect l="l" t="t" r="r" b="b"/>
              <a:pathLst>
                <a:path w="76" h="68" extrusionOk="0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61"/>
                    <a:pt x="17" y="68"/>
                    <a:pt x="38" y="68"/>
                  </a:cubicBezTo>
                  <a:cubicBezTo>
                    <a:pt x="59" y="68"/>
                    <a:pt x="76" y="61"/>
                    <a:pt x="76" y="52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rgbClr val="A7E1F6"/>
            </a:solidFill>
            <a:ln w="28575" cap="rnd" cmpd="sng">
              <a:solidFill>
                <a:srgbClr val="148B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49" name="Google Shape;3449;p240"/>
            <p:cNvSpPr/>
            <p:nvPr/>
          </p:nvSpPr>
          <p:spPr>
            <a:xfrm>
              <a:off x="301463" y="4781714"/>
              <a:ext cx="586018" cy="123149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solidFill>
              <a:srgbClr val="A7E1F6"/>
            </a:solidFill>
            <a:ln w="28575" cap="rnd" cmpd="sng">
              <a:solidFill>
                <a:srgbClr val="148B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0" name="Google Shape;3450;p240"/>
            <p:cNvSpPr/>
            <p:nvPr/>
          </p:nvSpPr>
          <p:spPr>
            <a:xfrm>
              <a:off x="301463" y="4919727"/>
              <a:ext cx="586018" cy="125271"/>
            </a:xfrm>
            <a:custGeom>
              <a:avLst/>
              <a:gdLst/>
              <a:ahLst/>
              <a:cxnLst/>
              <a:rect l="l" t="t" r="r" b="b"/>
              <a:pathLst>
                <a:path w="76" h="16" extrusionOk="0">
                  <a:moveTo>
                    <a:pt x="76" y="0"/>
                  </a:moveTo>
                  <a:cubicBezTo>
                    <a:pt x="76" y="9"/>
                    <a:pt x="59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solidFill>
              <a:srgbClr val="A7E1F6"/>
            </a:solidFill>
            <a:ln w="28575" cap="rnd" cmpd="sng">
              <a:solidFill>
                <a:srgbClr val="148B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51" name="Google Shape;3451;p240"/>
            <p:cNvSpPr/>
            <p:nvPr/>
          </p:nvSpPr>
          <p:spPr>
            <a:xfrm>
              <a:off x="301463" y="4533294"/>
              <a:ext cx="585900" cy="248400"/>
            </a:xfrm>
            <a:prstGeom prst="ellipse">
              <a:avLst/>
            </a:prstGeom>
            <a:solidFill>
              <a:schemeClr val="lt1"/>
            </a:solidFill>
            <a:ln w="28575" cap="rnd" cmpd="sng">
              <a:solidFill>
                <a:srgbClr val="148B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452" name="Google Shape;3452;p240"/>
          <p:cNvGrpSpPr/>
          <p:nvPr/>
        </p:nvGrpSpPr>
        <p:grpSpPr>
          <a:xfrm>
            <a:off x="8684938" y="2552697"/>
            <a:ext cx="288516" cy="1318663"/>
            <a:chOff x="11089224" y="1222411"/>
            <a:chExt cx="288516" cy="1318662"/>
          </a:xfrm>
        </p:grpSpPr>
        <p:grpSp>
          <p:nvGrpSpPr>
            <p:cNvPr id="3453" name="Google Shape;3453;p240"/>
            <p:cNvGrpSpPr/>
            <p:nvPr/>
          </p:nvGrpSpPr>
          <p:grpSpPr>
            <a:xfrm>
              <a:off x="11089224" y="1707430"/>
              <a:ext cx="288516" cy="348622"/>
              <a:chOff x="5692775" y="1541146"/>
              <a:chExt cx="114300" cy="138112"/>
            </a:xfrm>
          </p:grpSpPr>
          <p:sp>
            <p:nvSpPr>
              <p:cNvPr id="3454" name="Google Shape;3454;p240"/>
              <p:cNvSpPr/>
              <p:nvPr/>
            </p:nvSpPr>
            <p:spPr>
              <a:xfrm>
                <a:off x="5692775" y="1541146"/>
                <a:ext cx="114300" cy="69900"/>
              </a:xfrm>
              <a:prstGeom prst="ellipse">
                <a:avLst/>
              </a:pr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5" name="Google Shape;3455;p240"/>
              <p:cNvSpPr/>
              <p:nvPr/>
            </p:nvSpPr>
            <p:spPr>
              <a:xfrm>
                <a:off x="5692775" y="1576071"/>
                <a:ext cx="114300" cy="103187"/>
              </a:xfrm>
              <a:custGeom>
                <a:avLst/>
                <a:gdLst/>
                <a:ahLst/>
                <a:cxnLst/>
                <a:rect l="l" t="t" r="r" b="b"/>
                <a:pathLst>
                  <a:path w="20" h="18" extrusionOk="0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5"/>
                      <a:pt x="16" y="18"/>
                      <a:pt x="10" y="18"/>
                    </a:cubicBezTo>
                    <a:cubicBezTo>
                      <a:pt x="4" y="18"/>
                      <a:pt x="0" y="15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6" name="Google Shape;3456;p240"/>
            <p:cNvGrpSpPr/>
            <p:nvPr/>
          </p:nvGrpSpPr>
          <p:grpSpPr>
            <a:xfrm>
              <a:off x="11089224" y="2192450"/>
              <a:ext cx="288516" cy="348622"/>
              <a:chOff x="5692775" y="1541146"/>
              <a:chExt cx="114300" cy="138112"/>
            </a:xfrm>
          </p:grpSpPr>
          <p:sp>
            <p:nvSpPr>
              <p:cNvPr id="3457" name="Google Shape;3457;p240"/>
              <p:cNvSpPr/>
              <p:nvPr/>
            </p:nvSpPr>
            <p:spPr>
              <a:xfrm>
                <a:off x="5692775" y="1541146"/>
                <a:ext cx="114300" cy="69900"/>
              </a:xfrm>
              <a:prstGeom prst="ellipse">
                <a:avLst/>
              </a:pr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8" name="Google Shape;3458;p240"/>
              <p:cNvSpPr/>
              <p:nvPr/>
            </p:nvSpPr>
            <p:spPr>
              <a:xfrm>
                <a:off x="5692775" y="1576071"/>
                <a:ext cx="114300" cy="103187"/>
              </a:xfrm>
              <a:custGeom>
                <a:avLst/>
                <a:gdLst/>
                <a:ahLst/>
                <a:cxnLst/>
                <a:rect l="l" t="t" r="r" b="b"/>
                <a:pathLst>
                  <a:path w="20" h="18" extrusionOk="0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5"/>
                      <a:pt x="16" y="18"/>
                      <a:pt x="10" y="18"/>
                    </a:cubicBezTo>
                    <a:cubicBezTo>
                      <a:pt x="4" y="18"/>
                      <a:pt x="0" y="15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9" name="Google Shape;3459;p240"/>
            <p:cNvGrpSpPr/>
            <p:nvPr/>
          </p:nvGrpSpPr>
          <p:grpSpPr>
            <a:xfrm>
              <a:off x="11089224" y="1222411"/>
              <a:ext cx="288516" cy="348622"/>
              <a:chOff x="5692775" y="1541146"/>
              <a:chExt cx="114300" cy="138112"/>
            </a:xfrm>
          </p:grpSpPr>
          <p:sp>
            <p:nvSpPr>
              <p:cNvPr id="3460" name="Google Shape;3460;p240"/>
              <p:cNvSpPr/>
              <p:nvPr/>
            </p:nvSpPr>
            <p:spPr>
              <a:xfrm>
                <a:off x="5692775" y="1541146"/>
                <a:ext cx="114300" cy="69900"/>
              </a:xfrm>
              <a:prstGeom prst="ellipse">
                <a:avLst/>
              </a:pr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1" name="Google Shape;3461;p240"/>
              <p:cNvSpPr/>
              <p:nvPr/>
            </p:nvSpPr>
            <p:spPr>
              <a:xfrm>
                <a:off x="5692775" y="1576071"/>
                <a:ext cx="114300" cy="103187"/>
              </a:xfrm>
              <a:custGeom>
                <a:avLst/>
                <a:gdLst/>
                <a:ahLst/>
                <a:cxnLst/>
                <a:rect l="l" t="t" r="r" b="b"/>
                <a:pathLst>
                  <a:path w="20" h="18" extrusionOk="0">
                    <a:moveTo>
                      <a:pt x="20" y="0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5"/>
                      <a:pt x="16" y="18"/>
                      <a:pt x="10" y="18"/>
                    </a:cubicBezTo>
                    <a:cubicBezTo>
                      <a:pt x="4" y="18"/>
                      <a:pt x="0" y="15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62" name="Google Shape;3462;p240"/>
          <p:cNvGrpSpPr/>
          <p:nvPr/>
        </p:nvGrpSpPr>
        <p:grpSpPr>
          <a:xfrm>
            <a:off x="9040323" y="2750468"/>
            <a:ext cx="1010151" cy="1048705"/>
            <a:chOff x="7946289" y="3055617"/>
            <a:chExt cx="1578689" cy="1048705"/>
          </a:xfrm>
        </p:grpSpPr>
        <p:grpSp>
          <p:nvGrpSpPr>
            <p:cNvPr id="3463" name="Google Shape;3463;p240"/>
            <p:cNvGrpSpPr/>
            <p:nvPr/>
          </p:nvGrpSpPr>
          <p:grpSpPr>
            <a:xfrm>
              <a:off x="7946289" y="3055617"/>
              <a:ext cx="1392955" cy="822962"/>
              <a:chOff x="7946289" y="3055617"/>
              <a:chExt cx="1392955" cy="822962"/>
            </a:xfrm>
          </p:grpSpPr>
          <p:sp>
            <p:nvSpPr>
              <p:cNvPr id="3464" name="Google Shape;3464;p240"/>
              <p:cNvSpPr/>
              <p:nvPr/>
            </p:nvSpPr>
            <p:spPr>
              <a:xfrm rot="10800000" flipH="1">
                <a:off x="8014869" y="3055617"/>
                <a:ext cx="1323223" cy="579122"/>
              </a:xfrm>
              <a:custGeom>
                <a:avLst/>
                <a:gdLst/>
                <a:ahLst/>
                <a:cxnLst/>
                <a:rect l="l" t="t" r="r" b="b"/>
                <a:pathLst>
                  <a:path w="220" h="95" extrusionOk="0">
                    <a:moveTo>
                      <a:pt x="0" y="95"/>
                    </a:moveTo>
                    <a:cubicBezTo>
                      <a:pt x="80" y="95"/>
                      <a:pt x="80" y="95"/>
                      <a:pt x="80" y="95"/>
                    </a:cubicBezTo>
                    <a:cubicBezTo>
                      <a:pt x="96" y="95"/>
                      <a:pt x="110" y="82"/>
                      <a:pt x="110" y="65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10" y="13"/>
                      <a:pt x="123" y="0"/>
                      <a:pt x="139" y="0"/>
                    </a:cubicBezTo>
                    <a:cubicBezTo>
                      <a:pt x="220" y="0"/>
                      <a:pt x="220" y="0"/>
                      <a:pt x="220" y="0"/>
                    </a:cubicBezTo>
                  </a:path>
                </a:pathLst>
              </a:custGeom>
              <a:noFill/>
              <a:ln w="12700" cap="sq" cmpd="sng">
                <a:solidFill>
                  <a:srgbClr val="7F7F7F">
                    <a:alpha val="49800"/>
                  </a:srgbClr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465" name="Google Shape;3465;p240"/>
              <p:cNvSpPr/>
              <p:nvPr/>
            </p:nvSpPr>
            <p:spPr>
              <a:xfrm rot="10800000" flipH="1">
                <a:off x="7946289" y="3520436"/>
                <a:ext cx="1098651" cy="35814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95" extrusionOk="0">
                    <a:moveTo>
                      <a:pt x="0" y="95"/>
                    </a:moveTo>
                    <a:cubicBezTo>
                      <a:pt x="80" y="95"/>
                      <a:pt x="80" y="95"/>
                      <a:pt x="80" y="95"/>
                    </a:cubicBezTo>
                    <a:cubicBezTo>
                      <a:pt x="96" y="95"/>
                      <a:pt x="110" y="82"/>
                      <a:pt x="110" y="65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10" y="13"/>
                      <a:pt x="123" y="0"/>
                      <a:pt x="139" y="0"/>
                    </a:cubicBezTo>
                    <a:cubicBezTo>
                      <a:pt x="220" y="0"/>
                      <a:pt x="220" y="0"/>
                      <a:pt x="220" y="0"/>
                    </a:cubicBezTo>
                  </a:path>
                </a:pathLst>
              </a:custGeom>
              <a:noFill/>
              <a:ln w="12700" cap="sq" cmpd="sng">
                <a:solidFill>
                  <a:srgbClr val="7F7F7F">
                    <a:alpha val="49800"/>
                  </a:srgbClr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3466" name="Google Shape;3466;p240"/>
              <p:cNvCxnSpPr/>
              <p:nvPr/>
            </p:nvCxnSpPr>
            <p:spPr>
              <a:xfrm>
                <a:off x="9083044" y="3878579"/>
                <a:ext cx="256200" cy="0"/>
              </a:xfrm>
              <a:prstGeom prst="straightConnector1">
                <a:avLst/>
              </a:prstGeom>
              <a:noFill/>
              <a:ln w="12700" cap="sq" cmpd="sng">
                <a:solidFill>
                  <a:srgbClr val="7F7F7F">
                    <a:alpha val="49800"/>
                  </a:srgbClr>
                </a:solidFill>
                <a:prstDash val="dash"/>
                <a:miter lim="800000"/>
                <a:headEnd type="none" w="sm" len="sm"/>
                <a:tailEnd type="triangle" w="med" len="med"/>
              </a:ln>
            </p:spPr>
          </p:cxnSp>
        </p:grpSp>
        <p:grpSp>
          <p:nvGrpSpPr>
            <p:cNvPr id="3467" name="Google Shape;3467;p240"/>
            <p:cNvGrpSpPr/>
            <p:nvPr/>
          </p:nvGrpSpPr>
          <p:grpSpPr>
            <a:xfrm rot="10800000" flipH="1">
              <a:off x="8015288" y="3746179"/>
              <a:ext cx="1509690" cy="358143"/>
              <a:chOff x="7843839" y="3520436"/>
              <a:chExt cx="1509690" cy="358143"/>
            </a:xfrm>
          </p:grpSpPr>
          <p:sp>
            <p:nvSpPr>
              <p:cNvPr id="3468" name="Google Shape;3468;p240"/>
              <p:cNvSpPr/>
              <p:nvPr/>
            </p:nvSpPr>
            <p:spPr>
              <a:xfrm rot="10800000" flipH="1">
                <a:off x="7843839" y="3520436"/>
                <a:ext cx="1201101" cy="35814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95" extrusionOk="0">
                    <a:moveTo>
                      <a:pt x="0" y="95"/>
                    </a:moveTo>
                    <a:cubicBezTo>
                      <a:pt x="80" y="95"/>
                      <a:pt x="80" y="95"/>
                      <a:pt x="80" y="95"/>
                    </a:cubicBezTo>
                    <a:cubicBezTo>
                      <a:pt x="96" y="95"/>
                      <a:pt x="110" y="82"/>
                      <a:pt x="110" y="65"/>
                    </a:cubicBezTo>
                    <a:cubicBezTo>
                      <a:pt x="110" y="30"/>
                      <a:pt x="110" y="30"/>
                      <a:pt x="110" y="30"/>
                    </a:cubicBezTo>
                    <a:cubicBezTo>
                      <a:pt x="110" y="13"/>
                      <a:pt x="123" y="0"/>
                      <a:pt x="139" y="0"/>
                    </a:cubicBezTo>
                    <a:cubicBezTo>
                      <a:pt x="220" y="0"/>
                      <a:pt x="220" y="0"/>
                      <a:pt x="220" y="0"/>
                    </a:cubicBezTo>
                  </a:path>
                </a:pathLst>
              </a:custGeom>
              <a:noFill/>
              <a:ln w="12700" cap="sq" cmpd="sng">
                <a:solidFill>
                  <a:srgbClr val="7F7F7F">
                    <a:alpha val="49800"/>
                  </a:srgbClr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24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3469" name="Google Shape;3469;p240"/>
              <p:cNvCxnSpPr/>
              <p:nvPr/>
            </p:nvCxnSpPr>
            <p:spPr>
              <a:xfrm>
                <a:off x="9059229" y="3878579"/>
                <a:ext cx="294300" cy="0"/>
              </a:xfrm>
              <a:prstGeom prst="straightConnector1">
                <a:avLst/>
              </a:prstGeom>
              <a:noFill/>
              <a:ln w="12700" cap="sq" cmpd="sng">
                <a:solidFill>
                  <a:srgbClr val="7F7F7F">
                    <a:alpha val="49800"/>
                  </a:srgbClr>
                </a:solidFill>
                <a:prstDash val="dash"/>
                <a:miter lim="800000"/>
                <a:headEnd type="none" w="sm" len="sm"/>
                <a:tailEnd type="triangle" w="med" len="med"/>
              </a:ln>
            </p:spPr>
          </p:cxnSp>
        </p:grpSp>
      </p:grpSp>
      <p:cxnSp>
        <p:nvCxnSpPr>
          <p:cNvPr id="3470" name="Google Shape;3470;p240"/>
          <p:cNvCxnSpPr/>
          <p:nvPr/>
        </p:nvCxnSpPr>
        <p:spPr>
          <a:xfrm>
            <a:off x="7598147" y="4221801"/>
            <a:ext cx="1003600" cy="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471" name="Google Shape;3471;p240"/>
          <p:cNvCxnSpPr/>
          <p:nvPr/>
        </p:nvCxnSpPr>
        <p:spPr>
          <a:xfrm rot="10800000" flipH="1">
            <a:off x="9102683" y="4209804"/>
            <a:ext cx="948400" cy="1200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472" name="Google Shape;3472;p240"/>
          <p:cNvCxnSpPr/>
          <p:nvPr/>
        </p:nvCxnSpPr>
        <p:spPr>
          <a:xfrm>
            <a:off x="6278123" y="4905149"/>
            <a:ext cx="3763600" cy="0"/>
          </a:xfrm>
          <a:prstGeom prst="straightConnector1">
            <a:avLst/>
          </a:prstGeom>
          <a:noFill/>
          <a:ln w="12700" cap="sq" cmpd="sng">
            <a:solidFill>
              <a:srgbClr val="7F7F7F">
                <a:alpha val="49800"/>
              </a:srgbClr>
            </a:solidFill>
            <a:prstDash val="dash"/>
            <a:miter lim="800000"/>
            <a:headEnd type="none" w="sm" len="sm"/>
            <a:tailEnd type="triangle" w="med" len="med"/>
          </a:ln>
        </p:spPr>
      </p:cxnSp>
      <p:pic>
        <p:nvPicPr>
          <p:cNvPr id="3473" name="Google Shape;3473;p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64069" y="4021429"/>
            <a:ext cx="376268" cy="4155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4" name="Google Shape;3474;p240"/>
          <p:cNvGrpSpPr/>
          <p:nvPr/>
        </p:nvGrpSpPr>
        <p:grpSpPr>
          <a:xfrm>
            <a:off x="10172375" y="3180376"/>
            <a:ext cx="539949" cy="539949"/>
            <a:chOff x="1957387" y="4729162"/>
            <a:chExt cx="530263" cy="530263"/>
          </a:xfrm>
        </p:grpSpPr>
        <p:sp>
          <p:nvSpPr>
            <p:cNvPr id="3475" name="Google Shape;3475;p240"/>
            <p:cNvSpPr/>
            <p:nvPr/>
          </p:nvSpPr>
          <p:spPr>
            <a:xfrm>
              <a:off x="1957387" y="4729162"/>
              <a:ext cx="530225" cy="415925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42" y="72"/>
                  </a:move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cubicBezTo>
                    <a:pt x="92" y="64"/>
                    <a:pt x="92" y="64"/>
                    <a:pt x="92" y="64"/>
                  </a:cubicBez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476" name="Google Shape;3476;p240"/>
            <p:cNvCxnSpPr/>
            <p:nvPr/>
          </p:nvCxnSpPr>
          <p:spPr>
            <a:xfrm>
              <a:off x="1957387" y="4845050"/>
              <a:ext cx="5301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77" name="Google Shape;3477;p240"/>
            <p:cNvSpPr/>
            <p:nvPr/>
          </p:nvSpPr>
          <p:spPr>
            <a:xfrm>
              <a:off x="2025650" y="4775200"/>
              <a:ext cx="23700" cy="237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8" name="Google Shape;3478;p240"/>
            <p:cNvSpPr/>
            <p:nvPr/>
          </p:nvSpPr>
          <p:spPr>
            <a:xfrm>
              <a:off x="2095500" y="4775200"/>
              <a:ext cx="22200" cy="237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79" name="Google Shape;3479;p240"/>
            <p:cNvSpPr/>
            <p:nvPr/>
          </p:nvSpPr>
          <p:spPr>
            <a:xfrm>
              <a:off x="2163762" y="4775200"/>
              <a:ext cx="23700" cy="23700"/>
            </a:xfrm>
            <a:prstGeom prst="ellipse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480" name="Google Shape;3480;p240"/>
            <p:cNvSpPr/>
            <p:nvPr/>
          </p:nvSpPr>
          <p:spPr>
            <a:xfrm>
              <a:off x="2255837" y="5029200"/>
              <a:ext cx="173100" cy="1731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481" name="Google Shape;3481;p240"/>
            <p:cNvCxnSpPr/>
            <p:nvPr/>
          </p:nvCxnSpPr>
          <p:spPr>
            <a:xfrm>
              <a:off x="2406650" y="5178425"/>
              <a:ext cx="81000" cy="8100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2" name="Google Shape;3482;p240"/>
            <p:cNvCxnSpPr/>
            <p:nvPr/>
          </p:nvCxnSpPr>
          <p:spPr>
            <a:xfrm>
              <a:off x="2025650" y="4913312"/>
              <a:ext cx="921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3" name="Google Shape;3483;p240"/>
            <p:cNvCxnSpPr/>
            <p:nvPr/>
          </p:nvCxnSpPr>
          <p:spPr>
            <a:xfrm>
              <a:off x="2025650" y="5051425"/>
              <a:ext cx="459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4" name="Google Shape;3484;p240"/>
            <p:cNvCxnSpPr/>
            <p:nvPr/>
          </p:nvCxnSpPr>
          <p:spPr>
            <a:xfrm>
              <a:off x="2025650" y="4983162"/>
              <a:ext cx="1158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5" name="Google Shape;3485;p240"/>
            <p:cNvCxnSpPr/>
            <p:nvPr/>
          </p:nvCxnSpPr>
          <p:spPr>
            <a:xfrm>
              <a:off x="2117725" y="5051425"/>
              <a:ext cx="921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6" name="Google Shape;3486;p240"/>
            <p:cNvCxnSpPr/>
            <p:nvPr/>
          </p:nvCxnSpPr>
          <p:spPr>
            <a:xfrm>
              <a:off x="2187575" y="4983162"/>
              <a:ext cx="1143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7" name="Google Shape;3487;p240"/>
            <p:cNvCxnSpPr/>
            <p:nvPr/>
          </p:nvCxnSpPr>
          <p:spPr>
            <a:xfrm>
              <a:off x="2163762" y="4913312"/>
              <a:ext cx="1158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8" name="Google Shape;3488;p240"/>
            <p:cNvCxnSpPr/>
            <p:nvPr/>
          </p:nvCxnSpPr>
          <p:spPr>
            <a:xfrm>
              <a:off x="2325687" y="4913312"/>
              <a:ext cx="921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9" name="Google Shape;3489;p240"/>
            <p:cNvCxnSpPr/>
            <p:nvPr/>
          </p:nvCxnSpPr>
          <p:spPr>
            <a:xfrm>
              <a:off x="2349500" y="4983162"/>
              <a:ext cx="68400" cy="0"/>
            </a:xfrm>
            <a:prstGeom prst="straightConnector1">
              <a:avLst/>
            </a:pr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90" name="Google Shape;3490;p240"/>
          <p:cNvGrpSpPr/>
          <p:nvPr/>
        </p:nvGrpSpPr>
        <p:grpSpPr>
          <a:xfrm>
            <a:off x="10169289" y="2230646"/>
            <a:ext cx="543139" cy="426055"/>
            <a:chOff x="4614689" y="4481841"/>
            <a:chExt cx="515181" cy="404124"/>
          </a:xfrm>
        </p:grpSpPr>
        <p:grpSp>
          <p:nvGrpSpPr>
            <p:cNvPr id="3491" name="Google Shape;3491;p240"/>
            <p:cNvGrpSpPr/>
            <p:nvPr/>
          </p:nvGrpSpPr>
          <p:grpSpPr>
            <a:xfrm>
              <a:off x="4666037" y="4567862"/>
              <a:ext cx="372781" cy="296298"/>
              <a:chOff x="10295689" y="4155946"/>
              <a:chExt cx="281940" cy="234896"/>
            </a:xfrm>
          </p:grpSpPr>
          <p:sp>
            <p:nvSpPr>
              <p:cNvPr id="3492" name="Google Shape;3492;p240"/>
              <p:cNvSpPr/>
              <p:nvPr/>
            </p:nvSpPr>
            <p:spPr>
              <a:xfrm>
                <a:off x="10470660" y="4155946"/>
                <a:ext cx="106969" cy="1390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7" extrusionOk="0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3" name="Google Shape;3493;p240"/>
              <p:cNvSpPr/>
              <p:nvPr/>
            </p:nvSpPr>
            <p:spPr>
              <a:xfrm rot="2895181">
                <a:off x="10329692" y="4235113"/>
                <a:ext cx="106968" cy="139059"/>
              </a:xfrm>
              <a:custGeom>
                <a:avLst/>
                <a:gdLst/>
                <a:ahLst/>
                <a:cxnLst/>
                <a:rect l="l" t="t" r="r" b="b"/>
                <a:pathLst>
                  <a:path w="90" h="117" extrusionOk="0">
                    <a:moveTo>
                      <a:pt x="0" y="117"/>
                    </a:moveTo>
                    <a:lnTo>
                      <a:pt x="25" y="44"/>
                    </a:lnTo>
                    <a:lnTo>
                      <a:pt x="69" y="66"/>
                    </a:lnTo>
                    <a:lnTo>
                      <a:pt x="90" y="0"/>
                    </a:lnTo>
                  </a:path>
                </a:pathLst>
              </a:custGeom>
              <a:noFill/>
              <a:ln w="12700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351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94" name="Google Shape;3494;p240"/>
            <p:cNvSpPr/>
            <p:nvPr/>
          </p:nvSpPr>
          <p:spPr>
            <a:xfrm>
              <a:off x="4614689" y="4481841"/>
              <a:ext cx="515181" cy="404124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5" name="Google Shape;3495;p240"/>
          <p:cNvSpPr txBox="1"/>
          <p:nvPr/>
        </p:nvSpPr>
        <p:spPr>
          <a:xfrm>
            <a:off x="10739911" y="2291720"/>
            <a:ext cx="1027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96" name="Google Shape;3496;p240"/>
          <p:cNvSpPr txBox="1"/>
          <p:nvPr/>
        </p:nvSpPr>
        <p:spPr>
          <a:xfrm>
            <a:off x="10739911" y="3266701"/>
            <a:ext cx="1027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Finance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497" name="Google Shape;3497;p240"/>
          <p:cNvGrpSpPr/>
          <p:nvPr/>
        </p:nvGrpSpPr>
        <p:grpSpPr>
          <a:xfrm>
            <a:off x="10193869" y="4676335"/>
            <a:ext cx="416715" cy="426720"/>
            <a:chOff x="7645400" y="3669419"/>
            <a:chExt cx="312536" cy="320040"/>
          </a:xfrm>
        </p:grpSpPr>
        <p:sp>
          <p:nvSpPr>
            <p:cNvPr id="3498" name="Google Shape;3498;p240"/>
            <p:cNvSpPr/>
            <p:nvPr/>
          </p:nvSpPr>
          <p:spPr>
            <a:xfrm>
              <a:off x="7645400" y="3669419"/>
              <a:ext cx="312536" cy="320040"/>
            </a:xfrm>
            <a:custGeom>
              <a:avLst/>
              <a:gdLst/>
              <a:ahLst/>
              <a:cxnLst/>
              <a:rect l="l" t="t" r="r" b="b"/>
              <a:pathLst>
                <a:path w="1163" h="1192" extrusionOk="0">
                  <a:moveTo>
                    <a:pt x="1043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55" y="0"/>
                    <a:pt x="0" y="56"/>
                    <a:pt x="0" y="123"/>
                  </a:cubicBezTo>
                  <a:cubicBezTo>
                    <a:pt x="0" y="1069"/>
                    <a:pt x="0" y="1069"/>
                    <a:pt x="0" y="1069"/>
                  </a:cubicBezTo>
                  <a:cubicBezTo>
                    <a:pt x="0" y="1135"/>
                    <a:pt x="55" y="1192"/>
                    <a:pt x="120" y="1192"/>
                  </a:cubicBezTo>
                  <a:cubicBezTo>
                    <a:pt x="1043" y="1192"/>
                    <a:pt x="1043" y="1192"/>
                    <a:pt x="1043" y="1192"/>
                  </a:cubicBezTo>
                  <a:cubicBezTo>
                    <a:pt x="1108" y="1192"/>
                    <a:pt x="1163" y="1135"/>
                    <a:pt x="1163" y="1069"/>
                  </a:cubicBezTo>
                  <a:cubicBezTo>
                    <a:pt x="1163" y="123"/>
                    <a:pt x="1163" y="123"/>
                    <a:pt x="1163" y="123"/>
                  </a:cubicBezTo>
                  <a:cubicBezTo>
                    <a:pt x="1163" y="56"/>
                    <a:pt x="1108" y="0"/>
                    <a:pt x="1043" y="0"/>
                  </a:cubicBezTo>
                  <a:close/>
                </a:path>
              </a:pathLst>
            </a:custGeom>
            <a:noFill/>
            <a:ln w="12700" cap="flat" cmpd="sng">
              <a:solidFill>
                <a:srgbClr val="29B5E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p240"/>
            <p:cNvSpPr/>
            <p:nvPr/>
          </p:nvSpPr>
          <p:spPr>
            <a:xfrm>
              <a:off x="7712406" y="3738690"/>
              <a:ext cx="61792" cy="98554"/>
            </a:xfrm>
            <a:custGeom>
              <a:avLst/>
              <a:gdLst/>
              <a:ahLst/>
              <a:cxnLst/>
              <a:rect l="l" t="t" r="r" b="b"/>
              <a:pathLst>
                <a:path w="237" h="378" extrusionOk="0">
                  <a:moveTo>
                    <a:pt x="0" y="0"/>
                  </a:moveTo>
                  <a:lnTo>
                    <a:pt x="237" y="194"/>
                  </a:lnTo>
                  <a:lnTo>
                    <a:pt x="0" y="378"/>
                  </a:lnTo>
                </a:path>
              </a:pathLst>
            </a:custGeom>
            <a:noFill/>
            <a:ln w="12700" cap="rnd" cmpd="sng">
              <a:solidFill>
                <a:srgbClr val="29B5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35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00" name="Google Shape;3500;p240"/>
            <p:cNvCxnSpPr/>
            <p:nvPr/>
          </p:nvCxnSpPr>
          <p:spPr>
            <a:xfrm>
              <a:off x="7777450" y="3871719"/>
              <a:ext cx="102000" cy="0"/>
            </a:xfrm>
            <a:prstGeom prst="straightConnector1">
              <a:avLst/>
            </a:prstGeom>
            <a:noFill/>
            <a:ln w="12700" cap="rnd" cmpd="sng">
              <a:solidFill>
                <a:srgbClr val="29B5E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01" name="Google Shape;3501;p240"/>
          <p:cNvGrpSpPr/>
          <p:nvPr/>
        </p:nvGrpSpPr>
        <p:grpSpPr>
          <a:xfrm>
            <a:off x="10171449" y="3981537"/>
            <a:ext cx="593609" cy="365719"/>
            <a:chOff x="7628586" y="3189335"/>
            <a:chExt cx="445207" cy="274289"/>
          </a:xfrm>
        </p:grpSpPr>
        <p:grpSp>
          <p:nvGrpSpPr>
            <p:cNvPr id="3502" name="Google Shape;3502;p240"/>
            <p:cNvGrpSpPr/>
            <p:nvPr/>
          </p:nvGrpSpPr>
          <p:grpSpPr>
            <a:xfrm>
              <a:off x="7628586" y="3189335"/>
              <a:ext cx="274285" cy="274289"/>
              <a:chOff x="2462" y="786"/>
              <a:chExt cx="2752" cy="2752"/>
            </a:xfrm>
          </p:grpSpPr>
          <p:sp>
            <p:nvSpPr>
              <p:cNvPr id="3503" name="Google Shape;3503;p240"/>
              <p:cNvSpPr/>
              <p:nvPr/>
            </p:nvSpPr>
            <p:spPr>
              <a:xfrm>
                <a:off x="2462" y="2433"/>
                <a:ext cx="2752" cy="1105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625" extrusionOk="0">
                    <a:moveTo>
                      <a:pt x="0" y="625"/>
                    </a:moveTo>
                    <a:cubicBezTo>
                      <a:pt x="0" y="566"/>
                      <a:pt x="0" y="566"/>
                      <a:pt x="0" y="566"/>
                    </a:cubicBezTo>
                    <a:cubicBezTo>
                      <a:pt x="0" y="253"/>
                      <a:pt x="196" y="0"/>
                      <a:pt x="438" y="0"/>
                    </a:cubicBezTo>
                    <a:cubicBezTo>
                      <a:pt x="1121" y="0"/>
                      <a:pt x="1121" y="0"/>
                      <a:pt x="1121" y="0"/>
                    </a:cubicBezTo>
                    <a:cubicBezTo>
                      <a:pt x="1363" y="0"/>
                      <a:pt x="1559" y="253"/>
                      <a:pt x="1559" y="566"/>
                    </a:cubicBezTo>
                    <a:cubicBezTo>
                      <a:pt x="1559" y="625"/>
                      <a:pt x="1559" y="625"/>
                      <a:pt x="1559" y="625"/>
                    </a:cubicBezTo>
                  </a:path>
                </a:pathLst>
              </a:cu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04" name="Google Shape;3504;p240"/>
              <p:cNvSpPr/>
              <p:nvPr/>
            </p:nvSpPr>
            <p:spPr>
              <a:xfrm>
                <a:off x="3083" y="786"/>
                <a:ext cx="1500" cy="1500"/>
              </a:xfrm>
              <a:prstGeom prst="ellipse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200" kern="0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505" name="Google Shape;3505;p240"/>
            <p:cNvSpPr/>
            <p:nvPr/>
          </p:nvSpPr>
          <p:spPr>
            <a:xfrm>
              <a:off x="7863574" y="3203694"/>
              <a:ext cx="210219" cy="212725"/>
            </a:xfrm>
            <a:custGeom>
              <a:avLst/>
              <a:gdLst/>
              <a:ahLst/>
              <a:cxnLst/>
              <a:rect l="l" t="t" r="r" b="b"/>
              <a:pathLst>
                <a:path w="13263" h="10000" extrusionOk="0">
                  <a:moveTo>
                    <a:pt x="4184" y="10000"/>
                  </a:moveTo>
                  <a:lnTo>
                    <a:pt x="13263" y="10000"/>
                  </a:lnTo>
                  <a:lnTo>
                    <a:pt x="13263" y="0"/>
                  </a:lnTo>
                  <a:lnTo>
                    <a:pt x="0" y="106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6" name="Google Shape;3506;p240"/>
            <p:cNvSpPr/>
            <p:nvPr/>
          </p:nvSpPr>
          <p:spPr>
            <a:xfrm>
              <a:off x="7938233" y="3241232"/>
              <a:ext cx="93848" cy="122003"/>
            </a:xfrm>
            <a:custGeom>
              <a:avLst/>
              <a:gdLst/>
              <a:ahLst/>
              <a:cxnLst/>
              <a:rect l="l" t="t" r="r" b="b"/>
              <a:pathLst>
                <a:path w="90" h="117" extrusionOk="0">
                  <a:moveTo>
                    <a:pt x="0" y="117"/>
                  </a:moveTo>
                  <a:lnTo>
                    <a:pt x="25" y="44"/>
                  </a:lnTo>
                  <a:lnTo>
                    <a:pt x="69" y="66"/>
                  </a:lnTo>
                  <a:lnTo>
                    <a:pt x="90" y="0"/>
                  </a:lnTo>
                </a:path>
              </a:pathLst>
            </a:custGeom>
            <a:noFill/>
            <a:ln w="12700" cap="rnd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3507" name="Google Shape;3507;p240"/>
          <p:cNvGrpSpPr/>
          <p:nvPr/>
        </p:nvGrpSpPr>
        <p:grpSpPr>
          <a:xfrm>
            <a:off x="10210375" y="5395541"/>
            <a:ext cx="481128" cy="535475"/>
            <a:chOff x="7657781" y="4128585"/>
            <a:chExt cx="360846" cy="401606"/>
          </a:xfrm>
        </p:grpSpPr>
        <p:sp>
          <p:nvSpPr>
            <p:cNvPr id="3508" name="Google Shape;3508;p240"/>
            <p:cNvSpPr/>
            <p:nvPr/>
          </p:nvSpPr>
          <p:spPr>
            <a:xfrm>
              <a:off x="7657781" y="4128585"/>
              <a:ext cx="360846" cy="401606"/>
            </a:xfrm>
            <a:custGeom>
              <a:avLst/>
              <a:gdLst/>
              <a:ahLst/>
              <a:cxnLst/>
              <a:rect l="l" t="t" r="r" b="b"/>
              <a:pathLst>
                <a:path w="83" h="92" extrusionOk="0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09" name="Google Shape;3509;p240"/>
            <p:cNvSpPr/>
            <p:nvPr/>
          </p:nvSpPr>
          <p:spPr>
            <a:xfrm>
              <a:off x="7744096" y="4232883"/>
              <a:ext cx="34800" cy="52800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0" name="Google Shape;3510;p240"/>
            <p:cNvSpPr/>
            <p:nvPr/>
          </p:nvSpPr>
          <p:spPr>
            <a:xfrm>
              <a:off x="7778862" y="4320397"/>
              <a:ext cx="34800" cy="52800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11" name="Google Shape;3511;p240"/>
            <p:cNvSpPr/>
            <p:nvPr/>
          </p:nvSpPr>
          <p:spPr>
            <a:xfrm>
              <a:off x="7884359" y="4232883"/>
              <a:ext cx="34800" cy="52800"/>
            </a:xfrm>
            <a:prstGeom prst="rect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512" name="Google Shape;3512;p240"/>
            <p:cNvCxnSpPr/>
            <p:nvPr/>
          </p:nvCxnSpPr>
          <p:spPr>
            <a:xfrm>
              <a:off x="7813628" y="4224491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3" name="Google Shape;3513;p240"/>
            <p:cNvCxnSpPr/>
            <p:nvPr/>
          </p:nvCxnSpPr>
          <p:spPr>
            <a:xfrm>
              <a:off x="7848394" y="4224491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4" name="Google Shape;3514;p240"/>
            <p:cNvCxnSpPr/>
            <p:nvPr/>
          </p:nvCxnSpPr>
          <p:spPr>
            <a:xfrm>
              <a:off x="7744096" y="4312005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5" name="Google Shape;3515;p240"/>
            <p:cNvCxnSpPr/>
            <p:nvPr/>
          </p:nvCxnSpPr>
          <p:spPr>
            <a:xfrm>
              <a:off x="7848394" y="4312005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6" name="Google Shape;3516;p240"/>
            <p:cNvCxnSpPr/>
            <p:nvPr/>
          </p:nvCxnSpPr>
          <p:spPr>
            <a:xfrm>
              <a:off x="7884359" y="4312005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7" name="Google Shape;3517;p240"/>
            <p:cNvCxnSpPr/>
            <p:nvPr/>
          </p:nvCxnSpPr>
          <p:spPr>
            <a:xfrm>
              <a:off x="7919124" y="4312005"/>
              <a:ext cx="0" cy="696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18" name="Google Shape;3518;p240"/>
          <p:cNvSpPr txBox="1"/>
          <p:nvPr/>
        </p:nvSpPr>
        <p:spPr>
          <a:xfrm>
            <a:off x="10739911" y="4012075"/>
            <a:ext cx="1027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Externals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19" name="Google Shape;3519;p240"/>
          <p:cNvSpPr txBox="1"/>
          <p:nvPr/>
        </p:nvSpPr>
        <p:spPr>
          <a:xfrm>
            <a:off x="10739911" y="4752264"/>
            <a:ext cx="1027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Test/Dev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20" name="Google Shape;3520;p240"/>
          <p:cNvSpPr txBox="1"/>
          <p:nvPr/>
        </p:nvSpPr>
        <p:spPr>
          <a:xfrm>
            <a:off x="10739911" y="5538905"/>
            <a:ext cx="10272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defTabSz="1219170">
              <a:lnSpc>
                <a:spcPct val="90000"/>
              </a:lnSpc>
              <a:buClr>
                <a:srgbClr val="000000"/>
              </a:buClr>
            </a:pPr>
            <a:r>
              <a:rPr lang="en-US" sz="1200" b="1" kern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D41134DBFFA62419E6589FF25AB6C0B" ma:contentTypeVersion="9" ma:contentTypeDescription="Utwórz nowy dokument." ma:contentTypeScope="" ma:versionID="49c40949dcea924c7e9d644a7f8f3c62">
  <xsd:schema xmlns:xsd="http://www.w3.org/2001/XMLSchema" xmlns:xs="http://www.w3.org/2001/XMLSchema" xmlns:p="http://schemas.microsoft.com/office/2006/metadata/properties" xmlns:ns1="http://schemas.microsoft.com/sharepoint/v3" xmlns:ns3="e1fd2218-5e47-41f5-8f4e-7ca3085ae3d4" targetNamespace="http://schemas.microsoft.com/office/2006/metadata/properties" ma:root="true" ma:fieldsID="4300af9d0fbe9fd330026278444f3ddc" ns1:_="" ns3:_="">
    <xsd:import namespace="http://schemas.microsoft.com/sharepoint/v3"/>
    <xsd:import namespace="e1fd2218-5e47-41f5-8f4e-7ca3085ae3d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Właściwości ujednoliconych zasad zgodności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Akcja interfejsu użytkownika ujednoliconych zasad zgodności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fd2218-5e47-41f5-8f4e-7ca3085ae3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8E7C17-7817-4D17-94A9-AD316AE69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1fd2218-5e47-41f5-8f4e-7ca3085ae3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12CA64-80EF-4185-AECE-503F2E9DEB29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e1fd2218-5e47-41f5-8f4e-7ca3085ae3d4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9E3F29E-D514-4769-A177-22CC053FA0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1349</Words>
  <Application>Microsoft Office PowerPoint</Application>
  <PresentationFormat>Widescreen</PresentationFormat>
  <Paragraphs>564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Arial</vt:lpstr>
      <vt:lpstr>Arial Black</vt:lpstr>
      <vt:lpstr>Avenir</vt:lpstr>
      <vt:lpstr>Calibri</vt:lpstr>
      <vt:lpstr>Courier 10 Pitch</vt:lpstr>
      <vt:lpstr>Courier New</vt:lpstr>
      <vt:lpstr>Noto Sans Symbols</vt:lpstr>
      <vt:lpstr>Titillium Web</vt:lpstr>
      <vt:lpstr>Trebuchet MS</vt:lpstr>
      <vt:lpstr>Verdana</vt:lpstr>
      <vt:lpstr>Office Theme</vt:lpstr>
      <vt:lpstr>Snowflake</vt:lpstr>
      <vt:lpstr>1_Snowflake</vt:lpstr>
      <vt:lpstr>2_Snowflake</vt:lpstr>
      <vt:lpstr>3_Snowflake</vt:lpstr>
      <vt:lpstr>4_Snowflake</vt:lpstr>
      <vt:lpstr>5_Snowflake</vt:lpstr>
      <vt:lpstr>PowerPoint Presentation</vt:lpstr>
      <vt:lpstr>SPEAKER</vt:lpstr>
      <vt:lpstr>WHY THIS SESSION?</vt:lpstr>
      <vt:lpstr>WHY THIS SESSION?</vt:lpstr>
      <vt:lpstr>DISCLAIMER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01</vt:lpstr>
      <vt:lpstr>SNOWFLAKE AZURE DATA ACCESS</vt:lpstr>
      <vt:lpstr>PowerPoint Presentation</vt:lpstr>
      <vt:lpstr>DEMO 02</vt:lpstr>
      <vt:lpstr>PowerPoint Presentation</vt:lpstr>
      <vt:lpstr>TIME TRAVEL</vt:lpstr>
      <vt:lpstr>SEMI-STRUCTURED DATA</vt:lpstr>
      <vt:lpstr>SECURE DATA SHARING</vt:lpstr>
      <vt:lpstr>SECURE DATA SHARING</vt:lpstr>
      <vt:lpstr>PowerPoint Presentation</vt:lpstr>
      <vt:lpstr>DEMO 03</vt:lpstr>
      <vt:lpstr>SQL SURFACE</vt:lpstr>
      <vt:lpstr>DEMO 04</vt:lpstr>
      <vt:lpstr>COST MANAGEMENT</vt:lpstr>
      <vt:lpstr>DEMO 05</vt:lpstr>
      <vt:lpstr>EDITIONS &amp; PRICING</vt:lpstr>
      <vt:lpstr>HOW TO LEARN SNOWFLAKE</vt:lpstr>
      <vt:lpstr>PowerPoint Presentation</vt:lpstr>
      <vt:lpstr>PASS SUMMIT / 24 HOURS OF PASS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Paweł Potasiński</dc:creator>
  <cp:lastModifiedBy>Paweł Potasiński</cp:lastModifiedBy>
  <cp:revision>3</cp:revision>
  <dcterms:created xsi:type="dcterms:W3CDTF">2019-09-01T14:09:17Z</dcterms:created>
  <dcterms:modified xsi:type="dcterms:W3CDTF">2019-09-05T09:26:32Z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0x0101002D41134DBFFA62419E6589FF25AB6C0B</vt:lpwstr>
  </property>
  <property fmtid="{D5CDD505-2E9C-101B-9397-08002B2CF9AE}" pid="3" name="MSIP_Label_c5fd2d19-fd19-41f2-8d32-2761c59f7660_Enabled">
    <vt:lpwstr>True</vt:lpwstr>
  </property>
  <property fmtid="{D5CDD505-2E9C-101B-9397-08002B2CF9AE}" pid="4" name="MSIP_Label_c5fd2d19-fd19-41f2-8d32-2761c59f7660_SiteId">
    <vt:lpwstr>df8ce9af-a8a5-466f-89bc-4a1c1ab964b0</vt:lpwstr>
  </property>
  <property fmtid="{D5CDD505-2E9C-101B-9397-08002B2CF9AE}" pid="5" name="MSIP_Label_c5fd2d19-fd19-41f2-8d32-2761c59f7660_Owner">
    <vt:lpwstr>pawel.potasinski@elitmind.com</vt:lpwstr>
  </property>
  <property fmtid="{D5CDD505-2E9C-101B-9397-08002B2CF9AE}" pid="6" name="MSIP_Label_c5fd2d19-fd19-41f2-8d32-2761c59f7660_SetDate">
    <vt:lpwstr>2019-09-01T15:12:49.9385927Z</vt:lpwstr>
  </property>
  <property fmtid="{D5CDD505-2E9C-101B-9397-08002B2CF9AE}" pid="7" name="MSIP_Label_c5fd2d19-fd19-41f2-8d32-2761c59f7660_Name">
    <vt:lpwstr>Personal</vt:lpwstr>
  </property>
  <property fmtid="{D5CDD505-2E9C-101B-9397-08002B2CF9AE}" pid="8" name="MSIP_Label_c5fd2d19-fd19-41f2-8d32-2761c59f7660_Application">
    <vt:lpwstr>Microsoft Azure Information Protection</vt:lpwstr>
  </property>
  <property fmtid="{D5CDD505-2E9C-101B-9397-08002B2CF9AE}" pid="9" name="MSIP_Label_c5fd2d19-fd19-41f2-8d32-2761c59f7660_ActionId">
    <vt:lpwstr>aae468c6-b43b-470e-a259-13690a346c53</vt:lpwstr>
  </property>
  <property fmtid="{D5CDD505-2E9C-101B-9397-08002B2CF9AE}" pid="10" name="MSIP_Label_c5fd2d19-fd19-41f2-8d32-2761c59f7660_Extended_MSFT_Method">
    <vt:lpwstr>Manual</vt:lpwstr>
  </property>
  <property fmtid="{D5CDD505-2E9C-101B-9397-08002B2CF9AE}" pid="11" name="Sensitivity">
    <vt:lpwstr>Personal</vt:lpwstr>
  </property>
</Properties>
</file>